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06" r:id="rId2"/>
  </p:sldMasterIdLst>
  <p:notesMasterIdLst>
    <p:notesMasterId r:id="rId43"/>
  </p:notesMasterIdLst>
  <p:sldIdLst>
    <p:sldId id="256" r:id="rId3"/>
    <p:sldId id="304" r:id="rId4"/>
    <p:sldId id="268" r:id="rId5"/>
    <p:sldId id="269" r:id="rId6"/>
    <p:sldId id="270" r:id="rId7"/>
    <p:sldId id="271" r:id="rId8"/>
    <p:sldId id="303" r:id="rId9"/>
    <p:sldId id="272" r:id="rId10"/>
    <p:sldId id="277" r:id="rId11"/>
    <p:sldId id="280" r:id="rId12"/>
    <p:sldId id="274" r:id="rId13"/>
    <p:sldId id="305" r:id="rId14"/>
    <p:sldId id="276" r:id="rId15"/>
    <p:sldId id="302" r:id="rId16"/>
    <p:sldId id="281" r:id="rId17"/>
    <p:sldId id="279" r:id="rId18"/>
    <p:sldId id="275" r:id="rId19"/>
    <p:sldId id="306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07" r:id="rId28"/>
    <p:sldId id="282" r:id="rId29"/>
    <p:sldId id="283" r:id="rId30"/>
    <p:sldId id="284" r:id="rId31"/>
    <p:sldId id="286" r:id="rId32"/>
    <p:sldId id="287" r:id="rId33"/>
    <p:sldId id="288" r:id="rId34"/>
    <p:sldId id="291" r:id="rId35"/>
    <p:sldId id="289" r:id="rId36"/>
    <p:sldId id="290" r:id="rId37"/>
    <p:sldId id="292" r:id="rId38"/>
    <p:sldId id="296" r:id="rId39"/>
    <p:sldId id="297" r:id="rId40"/>
    <p:sldId id="293" r:id="rId41"/>
    <p:sldId id="294" r:id="rId4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4660"/>
  </p:normalViewPr>
  <p:slideViewPr>
    <p:cSldViewPr>
      <p:cViewPr varScale="1">
        <p:scale>
          <a:sx n="70" d="100"/>
          <a:sy n="70" d="100"/>
        </p:scale>
        <p:origin x="139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312A13-53B6-446F-B083-C73DFD99B7E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D25109-83EF-4429-A774-CC69D5CA07B8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CS</a:t>
          </a:r>
          <a:endParaRPr lang="en-US" dirty="0"/>
        </a:p>
      </dgm:t>
    </dgm:pt>
    <dgm:pt modelId="{B205E6AC-38D5-490E-9AAB-9A715B82D4CF}" type="parTrans" cxnId="{C73D8F9F-B259-4778-9E3E-697E7417E330}">
      <dgm:prSet/>
      <dgm:spPr/>
      <dgm:t>
        <a:bodyPr/>
        <a:lstStyle/>
        <a:p>
          <a:endParaRPr lang="en-US"/>
        </a:p>
      </dgm:t>
    </dgm:pt>
    <dgm:pt modelId="{7CC84827-70EF-4563-93D8-292689FE943E}" type="sibTrans" cxnId="{C73D8F9F-B259-4778-9E3E-697E7417E330}">
      <dgm:prSet/>
      <dgm:spPr/>
      <dgm:t>
        <a:bodyPr/>
        <a:lstStyle/>
        <a:p>
          <a:endParaRPr lang="en-US"/>
        </a:p>
      </dgm:t>
    </dgm:pt>
    <dgm:pt modelId="{72D5D584-AE39-4DAB-B8F3-BE86FC4A1659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rgbClr val="002060"/>
        </a:solidFill>
      </dgm:spPr>
      <dgm:t>
        <a:bodyPr/>
        <a:lstStyle/>
        <a:p>
          <a:r>
            <a:rPr lang="en-US" dirty="0" smtClean="0"/>
            <a:t>AI</a:t>
          </a:r>
          <a:endParaRPr lang="en-US" dirty="0"/>
        </a:p>
      </dgm:t>
    </dgm:pt>
    <dgm:pt modelId="{37BAE9EE-6E14-472C-BDDA-E7B4AF90FC03}" type="parTrans" cxnId="{FCB04754-01FA-419A-9D6D-46EFE1A9884B}">
      <dgm:prSet/>
      <dgm:spPr/>
      <dgm:t>
        <a:bodyPr/>
        <a:lstStyle/>
        <a:p>
          <a:endParaRPr lang="en-US"/>
        </a:p>
      </dgm:t>
    </dgm:pt>
    <dgm:pt modelId="{97F83215-E932-41BB-A69F-D23B2687C774}" type="sibTrans" cxnId="{FCB04754-01FA-419A-9D6D-46EFE1A9884B}">
      <dgm:prSet/>
      <dgm:spPr/>
      <dgm:t>
        <a:bodyPr/>
        <a:lstStyle/>
        <a:p>
          <a:endParaRPr lang="en-US"/>
        </a:p>
      </dgm:t>
    </dgm:pt>
    <dgm:pt modelId="{F69420A2-EA38-4D02-9CE9-C78ECEE5ACDB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Anthropology</a:t>
          </a:r>
          <a:endParaRPr lang="en-US" dirty="0"/>
        </a:p>
      </dgm:t>
    </dgm:pt>
    <dgm:pt modelId="{51299E02-0FAB-4911-913C-861B425DB225}" type="parTrans" cxnId="{A604A1EE-A772-4573-A84D-48E0B7A90305}">
      <dgm:prSet/>
      <dgm:spPr/>
      <dgm:t>
        <a:bodyPr/>
        <a:lstStyle/>
        <a:p>
          <a:endParaRPr lang="en-US"/>
        </a:p>
      </dgm:t>
    </dgm:pt>
    <dgm:pt modelId="{B25F4731-5B38-4D5A-A348-F4E47C6270DA}" type="sibTrans" cxnId="{A604A1EE-A772-4573-A84D-48E0B7A90305}">
      <dgm:prSet/>
      <dgm:spPr/>
      <dgm:t>
        <a:bodyPr/>
        <a:lstStyle/>
        <a:p>
          <a:endParaRPr lang="en-US"/>
        </a:p>
      </dgm:t>
    </dgm:pt>
    <dgm:pt modelId="{1442D7A4-6CEA-4CEA-82F2-A571C9C9C447}">
      <dgm:prSet phldrT="[Text]"/>
      <dgm:spPr/>
      <dgm:t>
        <a:bodyPr/>
        <a:lstStyle/>
        <a:p>
          <a:r>
            <a:rPr lang="en-US" dirty="0" smtClean="0"/>
            <a:t>Ergonomics</a:t>
          </a:r>
          <a:endParaRPr lang="en-US" dirty="0"/>
        </a:p>
      </dgm:t>
    </dgm:pt>
    <dgm:pt modelId="{C03134EA-D7D4-4659-BF27-1B8DD093A894}" type="parTrans" cxnId="{8A2F280E-6894-4B7D-AC5C-A83D8FF3F9EA}">
      <dgm:prSet/>
      <dgm:spPr/>
      <dgm:t>
        <a:bodyPr/>
        <a:lstStyle/>
        <a:p>
          <a:endParaRPr lang="en-US"/>
        </a:p>
      </dgm:t>
    </dgm:pt>
    <dgm:pt modelId="{2C87FF82-87EC-45B9-A709-D7C84DAA9273}" type="sibTrans" cxnId="{8A2F280E-6894-4B7D-AC5C-A83D8FF3F9EA}">
      <dgm:prSet/>
      <dgm:spPr/>
      <dgm:t>
        <a:bodyPr/>
        <a:lstStyle/>
        <a:p>
          <a:endParaRPr lang="en-US"/>
        </a:p>
      </dgm:t>
    </dgm:pt>
    <dgm:pt modelId="{878726B7-7566-48B0-B040-20F8A180BFE4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Linguistics</a:t>
          </a:r>
          <a:endParaRPr lang="en-US" dirty="0"/>
        </a:p>
      </dgm:t>
    </dgm:pt>
    <dgm:pt modelId="{F7F19D7B-7CE5-4051-B566-B4F9810D96BF}" type="parTrans" cxnId="{E6E47927-78E9-4AF5-90DA-7B0D3E106977}">
      <dgm:prSet/>
      <dgm:spPr/>
      <dgm:t>
        <a:bodyPr/>
        <a:lstStyle/>
        <a:p>
          <a:endParaRPr lang="en-US"/>
        </a:p>
      </dgm:t>
    </dgm:pt>
    <dgm:pt modelId="{85119F57-CA94-4DB1-ACAE-22BE926820A4}" type="sibTrans" cxnId="{E6E47927-78E9-4AF5-90DA-7B0D3E106977}">
      <dgm:prSet/>
      <dgm:spPr/>
      <dgm:t>
        <a:bodyPr/>
        <a:lstStyle/>
        <a:p>
          <a:endParaRPr lang="en-US"/>
        </a:p>
      </dgm:t>
    </dgm:pt>
    <dgm:pt modelId="{DE8F9251-05FA-467A-B45F-62D832578F6B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Philosophy</a:t>
          </a:r>
          <a:endParaRPr lang="en-US" dirty="0"/>
        </a:p>
      </dgm:t>
    </dgm:pt>
    <dgm:pt modelId="{E0A1ABA9-CDDB-42BE-9989-1FCE7961457C}" type="parTrans" cxnId="{716E3EED-0C9B-4918-B63F-06C1B1CC3526}">
      <dgm:prSet/>
      <dgm:spPr/>
      <dgm:t>
        <a:bodyPr/>
        <a:lstStyle/>
        <a:p>
          <a:endParaRPr lang="en-US"/>
        </a:p>
      </dgm:t>
    </dgm:pt>
    <dgm:pt modelId="{97AFC16B-3DC2-4901-ABEA-941221E025FB}" type="sibTrans" cxnId="{716E3EED-0C9B-4918-B63F-06C1B1CC3526}">
      <dgm:prSet/>
      <dgm:spPr/>
      <dgm:t>
        <a:bodyPr/>
        <a:lstStyle/>
        <a:p>
          <a:endParaRPr lang="en-US"/>
        </a:p>
      </dgm:t>
    </dgm:pt>
    <dgm:pt modelId="{49497D84-20F5-46B7-886A-1F46F50DB9A1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Art</a:t>
          </a:r>
          <a:endParaRPr lang="en-US" dirty="0"/>
        </a:p>
      </dgm:t>
    </dgm:pt>
    <dgm:pt modelId="{33CC3D56-C2FE-4083-9053-036C61DF778E}" type="parTrans" cxnId="{E5014641-8764-4F96-A65F-48F84180F48C}">
      <dgm:prSet/>
      <dgm:spPr/>
      <dgm:t>
        <a:bodyPr/>
        <a:lstStyle/>
        <a:p>
          <a:endParaRPr lang="en-US"/>
        </a:p>
      </dgm:t>
    </dgm:pt>
    <dgm:pt modelId="{D0CF71EB-0628-4884-BAAE-6AA46216F86B}" type="sibTrans" cxnId="{E5014641-8764-4F96-A65F-48F84180F48C}">
      <dgm:prSet/>
      <dgm:spPr/>
      <dgm:t>
        <a:bodyPr/>
        <a:lstStyle/>
        <a:p>
          <a:endParaRPr lang="en-US"/>
        </a:p>
      </dgm:t>
    </dgm:pt>
    <dgm:pt modelId="{672F176A-3407-40AE-B78E-7C59F6633468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Sociology</a:t>
          </a:r>
          <a:endParaRPr lang="en-US" dirty="0"/>
        </a:p>
      </dgm:t>
    </dgm:pt>
    <dgm:pt modelId="{19112E90-74BD-48FC-8623-B8D050F2E744}" type="parTrans" cxnId="{DB3F61CD-706F-498D-8828-D8C7F2A2097E}">
      <dgm:prSet/>
      <dgm:spPr/>
      <dgm:t>
        <a:bodyPr/>
        <a:lstStyle/>
        <a:p>
          <a:endParaRPr lang="en-US"/>
        </a:p>
      </dgm:t>
    </dgm:pt>
    <dgm:pt modelId="{5020F197-6B4F-4235-853F-9051D442B8E5}" type="sibTrans" cxnId="{DB3F61CD-706F-498D-8828-D8C7F2A2097E}">
      <dgm:prSet/>
      <dgm:spPr/>
      <dgm:t>
        <a:bodyPr/>
        <a:lstStyle/>
        <a:p>
          <a:endParaRPr lang="en-US"/>
        </a:p>
      </dgm:t>
    </dgm:pt>
    <dgm:pt modelId="{58B6E4E1-DE5F-46A8-83FC-473B08C7836B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4DD4349A-374E-454A-845C-9A26F545FC64}" type="parTrans" cxnId="{634EFC7B-96D0-4C23-9FF7-77CE17A8B7F1}">
      <dgm:prSet/>
      <dgm:spPr/>
      <dgm:t>
        <a:bodyPr/>
        <a:lstStyle/>
        <a:p>
          <a:endParaRPr lang="en-US"/>
        </a:p>
      </dgm:t>
    </dgm:pt>
    <dgm:pt modelId="{A19CCC77-0D6E-464D-8210-FA2841C7644E}" type="sibTrans" cxnId="{634EFC7B-96D0-4C23-9FF7-77CE17A8B7F1}">
      <dgm:prSet/>
      <dgm:spPr/>
      <dgm:t>
        <a:bodyPr/>
        <a:lstStyle/>
        <a:p>
          <a:endParaRPr lang="en-US"/>
        </a:p>
      </dgm:t>
    </dgm:pt>
    <dgm:pt modelId="{1525F633-B136-4E8E-9D4D-A834C9B43DE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Psychology</a:t>
          </a:r>
          <a:endParaRPr lang="en-US" dirty="0"/>
        </a:p>
      </dgm:t>
    </dgm:pt>
    <dgm:pt modelId="{E2164126-C2D6-4F34-8AE0-DA87B323CBED}" type="parTrans" cxnId="{B89AA0D4-3DB7-4C4A-8182-9ACB5C3F311B}">
      <dgm:prSet/>
      <dgm:spPr/>
      <dgm:t>
        <a:bodyPr/>
        <a:lstStyle/>
        <a:p>
          <a:endParaRPr lang="en-US"/>
        </a:p>
      </dgm:t>
    </dgm:pt>
    <dgm:pt modelId="{D31CD65A-BD37-439C-B831-5942D2072E8E}" type="sibTrans" cxnId="{B89AA0D4-3DB7-4C4A-8182-9ACB5C3F311B}">
      <dgm:prSet/>
      <dgm:spPr/>
      <dgm:t>
        <a:bodyPr/>
        <a:lstStyle/>
        <a:p>
          <a:endParaRPr lang="en-US"/>
        </a:p>
      </dgm:t>
    </dgm:pt>
    <dgm:pt modelId="{9EF12F50-4DD6-4100-A90F-21754EAE831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Engineering</a:t>
          </a:r>
          <a:endParaRPr lang="en-US" dirty="0"/>
        </a:p>
      </dgm:t>
    </dgm:pt>
    <dgm:pt modelId="{2CBA0B52-12F3-46B4-8E03-76A2D160CA22}" type="parTrans" cxnId="{3FAAAB85-605E-403B-825B-F6F27485224E}">
      <dgm:prSet/>
      <dgm:spPr/>
      <dgm:t>
        <a:bodyPr/>
        <a:lstStyle/>
        <a:p>
          <a:endParaRPr lang="en-US"/>
        </a:p>
      </dgm:t>
    </dgm:pt>
    <dgm:pt modelId="{A6F0110F-3D60-452E-8C4A-5B2389DD8AAD}" type="sibTrans" cxnId="{3FAAAB85-605E-403B-825B-F6F27485224E}">
      <dgm:prSet/>
      <dgm:spPr/>
      <dgm:t>
        <a:bodyPr/>
        <a:lstStyle/>
        <a:p>
          <a:endParaRPr lang="en-US"/>
        </a:p>
      </dgm:t>
    </dgm:pt>
    <dgm:pt modelId="{5D54F797-843D-4EA6-B403-B29370A33AFA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rgbClr val="FFFF00"/>
        </a:solidFill>
      </dgm:spPr>
      <dgm:t>
        <a:bodyPr/>
        <a:lstStyle/>
        <a:p>
          <a:r>
            <a:rPr lang="en-US" dirty="0" smtClean="0"/>
            <a:t>Physiology</a:t>
          </a:r>
          <a:endParaRPr lang="en-US" dirty="0"/>
        </a:p>
      </dgm:t>
    </dgm:pt>
    <dgm:pt modelId="{95B32892-621C-4B19-9BA0-F36985A9FB36}" type="parTrans" cxnId="{C06B4285-6FFB-41A0-82C6-4C4FC1C1731D}">
      <dgm:prSet/>
      <dgm:spPr/>
      <dgm:t>
        <a:bodyPr/>
        <a:lstStyle/>
        <a:p>
          <a:endParaRPr lang="en-US"/>
        </a:p>
      </dgm:t>
    </dgm:pt>
    <dgm:pt modelId="{675C7E77-72CC-4467-A12F-BE956B4B8721}" type="sibTrans" cxnId="{C06B4285-6FFB-41A0-82C6-4C4FC1C1731D}">
      <dgm:prSet/>
      <dgm:spPr/>
      <dgm:t>
        <a:bodyPr/>
        <a:lstStyle/>
        <a:p>
          <a:endParaRPr lang="en-US"/>
        </a:p>
      </dgm:t>
    </dgm:pt>
    <dgm:pt modelId="{4EFC4B96-2537-4982-90A6-7074F5D099FC}" type="pres">
      <dgm:prSet presAssocID="{6B312A13-53B6-446F-B083-C73DFD99B7E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D8F7BC-532B-4CDF-9045-5BDD5B321C22}" type="pres">
      <dgm:prSet presAssocID="{75D25109-83EF-4429-A774-CC69D5CA07B8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8EE99-DCA5-4C9D-A08F-24FC8F87B000}" type="pres">
      <dgm:prSet presAssocID="{7CC84827-70EF-4563-93D8-292689FE943E}" presName="sibTrans" presStyleCnt="0"/>
      <dgm:spPr/>
    </dgm:pt>
    <dgm:pt modelId="{1EE607BC-6209-4FDA-BB53-FB7A95236E74}" type="pres">
      <dgm:prSet presAssocID="{72D5D584-AE39-4DAB-B8F3-BE86FC4A1659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EB69F-323C-402F-8DAF-8A8E51AA871F}" type="pres">
      <dgm:prSet presAssocID="{97F83215-E932-41BB-A69F-D23B2687C774}" presName="sibTrans" presStyleCnt="0"/>
      <dgm:spPr/>
    </dgm:pt>
    <dgm:pt modelId="{6D01D13D-1E5D-4414-B0A0-815F3E680A81}" type="pres">
      <dgm:prSet presAssocID="{F69420A2-EA38-4D02-9CE9-C78ECEE5ACDB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3195A-2A24-4E7D-B2DD-6CBE9449707D}" type="pres">
      <dgm:prSet presAssocID="{B25F4731-5B38-4D5A-A348-F4E47C6270DA}" presName="sibTrans" presStyleCnt="0"/>
      <dgm:spPr/>
    </dgm:pt>
    <dgm:pt modelId="{75C0A06F-B843-4A7F-8740-405B63B0412D}" type="pres">
      <dgm:prSet presAssocID="{1442D7A4-6CEA-4CEA-82F2-A571C9C9C447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6DA65-22FF-4403-90B0-1788822CF7BE}" type="pres">
      <dgm:prSet presAssocID="{2C87FF82-87EC-45B9-A709-D7C84DAA9273}" presName="sibTrans" presStyleCnt="0"/>
      <dgm:spPr/>
    </dgm:pt>
    <dgm:pt modelId="{DB452D80-71AA-4C01-9D0D-644E11761F36}" type="pres">
      <dgm:prSet presAssocID="{878726B7-7566-48B0-B040-20F8A180BFE4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64DDFB-FD8A-4AE0-8A6B-8B66CA633C5E}" type="pres">
      <dgm:prSet presAssocID="{85119F57-CA94-4DB1-ACAE-22BE926820A4}" presName="sibTrans" presStyleCnt="0"/>
      <dgm:spPr/>
    </dgm:pt>
    <dgm:pt modelId="{56DCE751-2238-45AC-89ED-A76F4F953A6D}" type="pres">
      <dgm:prSet presAssocID="{DE8F9251-05FA-467A-B45F-62D832578F6B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FCBB6-AFAD-47D3-BC6C-0E046809FC14}" type="pres">
      <dgm:prSet presAssocID="{97AFC16B-3DC2-4901-ABEA-941221E025FB}" presName="sibTrans" presStyleCnt="0"/>
      <dgm:spPr/>
    </dgm:pt>
    <dgm:pt modelId="{381F0762-2C1C-4217-8CCB-4A02EA771BBF}" type="pres">
      <dgm:prSet presAssocID="{49497D84-20F5-46B7-886A-1F46F50DB9A1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656A9-0C93-4DC6-B8E0-58DAFB7C7746}" type="pres">
      <dgm:prSet presAssocID="{D0CF71EB-0628-4884-BAAE-6AA46216F86B}" presName="sibTrans" presStyleCnt="0"/>
      <dgm:spPr/>
    </dgm:pt>
    <dgm:pt modelId="{970F378D-6ED5-4679-8DFA-3C88AF4DA941}" type="pres">
      <dgm:prSet presAssocID="{672F176A-3407-40AE-B78E-7C59F6633468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23355-D79B-447E-9069-B7559E0141EE}" type="pres">
      <dgm:prSet presAssocID="{5020F197-6B4F-4235-853F-9051D442B8E5}" presName="sibTrans" presStyleCnt="0"/>
      <dgm:spPr/>
    </dgm:pt>
    <dgm:pt modelId="{2666F1B4-244D-4A26-BE01-40F50CECBE5D}" type="pres">
      <dgm:prSet presAssocID="{58B6E4E1-DE5F-46A8-83FC-473B08C7836B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B4F47-A73C-471E-A92A-3F61CB1C4645}" type="pres">
      <dgm:prSet presAssocID="{A19CCC77-0D6E-464D-8210-FA2841C7644E}" presName="sibTrans" presStyleCnt="0"/>
      <dgm:spPr/>
    </dgm:pt>
    <dgm:pt modelId="{840C6681-0F86-4FCF-A5E9-086B262ABB84}" type="pres">
      <dgm:prSet presAssocID="{1525F633-B136-4E8E-9D4D-A834C9B43DE7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DFF0E-EBD9-49E8-B093-0954ED777470}" type="pres">
      <dgm:prSet presAssocID="{D31CD65A-BD37-439C-B831-5942D2072E8E}" presName="sibTrans" presStyleCnt="0"/>
      <dgm:spPr/>
    </dgm:pt>
    <dgm:pt modelId="{21623930-0A72-4F50-9A6B-4D7C905F2486}" type="pres">
      <dgm:prSet presAssocID="{9EF12F50-4DD6-4100-A90F-21754EAE8312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3EE81-C946-413D-B75E-0E67B170EDAA}" type="pres">
      <dgm:prSet presAssocID="{A6F0110F-3D60-452E-8C4A-5B2389DD8AAD}" presName="sibTrans" presStyleCnt="0"/>
      <dgm:spPr/>
    </dgm:pt>
    <dgm:pt modelId="{3ACF1AEE-9785-4FAD-A41A-CD5A90764AB2}" type="pres">
      <dgm:prSet presAssocID="{5D54F797-843D-4EA6-B403-B29370A33AFA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AAAB85-605E-403B-825B-F6F27485224E}" srcId="{6B312A13-53B6-446F-B083-C73DFD99B7ED}" destId="{9EF12F50-4DD6-4100-A90F-21754EAE8312}" srcOrd="10" destOrd="0" parTransId="{2CBA0B52-12F3-46B4-8E03-76A2D160CA22}" sibTransId="{A6F0110F-3D60-452E-8C4A-5B2389DD8AAD}"/>
    <dgm:cxn modelId="{8A2F280E-6894-4B7D-AC5C-A83D8FF3F9EA}" srcId="{6B312A13-53B6-446F-B083-C73DFD99B7ED}" destId="{1442D7A4-6CEA-4CEA-82F2-A571C9C9C447}" srcOrd="3" destOrd="0" parTransId="{C03134EA-D7D4-4659-BF27-1B8DD093A894}" sibTransId="{2C87FF82-87EC-45B9-A709-D7C84DAA9273}"/>
    <dgm:cxn modelId="{8BA6516E-8F3D-4937-96CC-936081A10482}" type="presOf" srcId="{58B6E4E1-DE5F-46A8-83FC-473B08C7836B}" destId="{2666F1B4-244D-4A26-BE01-40F50CECBE5D}" srcOrd="0" destOrd="0" presId="urn:microsoft.com/office/officeart/2005/8/layout/default"/>
    <dgm:cxn modelId="{65E9FC0E-6A3F-49B9-AA9C-264CB7EA4482}" type="presOf" srcId="{672F176A-3407-40AE-B78E-7C59F6633468}" destId="{970F378D-6ED5-4679-8DFA-3C88AF4DA941}" srcOrd="0" destOrd="0" presId="urn:microsoft.com/office/officeart/2005/8/layout/default"/>
    <dgm:cxn modelId="{7DB4962C-D222-4598-A5CF-5FD89E14B8E6}" type="presOf" srcId="{9EF12F50-4DD6-4100-A90F-21754EAE8312}" destId="{21623930-0A72-4F50-9A6B-4D7C905F2486}" srcOrd="0" destOrd="0" presId="urn:microsoft.com/office/officeart/2005/8/layout/default"/>
    <dgm:cxn modelId="{DB3F61CD-706F-498D-8828-D8C7F2A2097E}" srcId="{6B312A13-53B6-446F-B083-C73DFD99B7ED}" destId="{672F176A-3407-40AE-B78E-7C59F6633468}" srcOrd="7" destOrd="0" parTransId="{19112E90-74BD-48FC-8623-B8D050F2E744}" sibTransId="{5020F197-6B4F-4235-853F-9051D442B8E5}"/>
    <dgm:cxn modelId="{C06B4285-6FFB-41A0-82C6-4C4FC1C1731D}" srcId="{6B312A13-53B6-446F-B083-C73DFD99B7ED}" destId="{5D54F797-843D-4EA6-B403-B29370A33AFA}" srcOrd="11" destOrd="0" parTransId="{95B32892-621C-4B19-9BA0-F36985A9FB36}" sibTransId="{675C7E77-72CC-4467-A12F-BE956B4B8721}"/>
    <dgm:cxn modelId="{641CD403-0BBD-407B-B72D-50DC3F9851B8}" type="presOf" srcId="{49497D84-20F5-46B7-886A-1F46F50DB9A1}" destId="{381F0762-2C1C-4217-8CCB-4A02EA771BBF}" srcOrd="0" destOrd="0" presId="urn:microsoft.com/office/officeart/2005/8/layout/default"/>
    <dgm:cxn modelId="{EF14AF11-CFEF-408D-90EE-9C50E986AA48}" type="presOf" srcId="{75D25109-83EF-4429-A774-CC69D5CA07B8}" destId="{A0D8F7BC-532B-4CDF-9045-5BDD5B321C22}" srcOrd="0" destOrd="0" presId="urn:microsoft.com/office/officeart/2005/8/layout/default"/>
    <dgm:cxn modelId="{D372583B-3D44-45FE-B4AD-39FEDEC3036E}" type="presOf" srcId="{6B312A13-53B6-446F-B083-C73DFD99B7ED}" destId="{4EFC4B96-2537-4982-90A6-7074F5D099FC}" srcOrd="0" destOrd="0" presId="urn:microsoft.com/office/officeart/2005/8/layout/default"/>
    <dgm:cxn modelId="{E6E47927-78E9-4AF5-90DA-7B0D3E106977}" srcId="{6B312A13-53B6-446F-B083-C73DFD99B7ED}" destId="{878726B7-7566-48B0-B040-20F8A180BFE4}" srcOrd="4" destOrd="0" parTransId="{F7F19D7B-7CE5-4051-B566-B4F9810D96BF}" sibTransId="{85119F57-CA94-4DB1-ACAE-22BE926820A4}"/>
    <dgm:cxn modelId="{18E557F1-C1EE-4A2C-831B-BB8E2B293A61}" type="presOf" srcId="{1525F633-B136-4E8E-9D4D-A834C9B43DE7}" destId="{840C6681-0F86-4FCF-A5E9-086B262ABB84}" srcOrd="0" destOrd="0" presId="urn:microsoft.com/office/officeart/2005/8/layout/default"/>
    <dgm:cxn modelId="{E5014641-8764-4F96-A65F-48F84180F48C}" srcId="{6B312A13-53B6-446F-B083-C73DFD99B7ED}" destId="{49497D84-20F5-46B7-886A-1F46F50DB9A1}" srcOrd="6" destOrd="0" parTransId="{33CC3D56-C2FE-4083-9053-036C61DF778E}" sibTransId="{D0CF71EB-0628-4884-BAAE-6AA46216F86B}"/>
    <dgm:cxn modelId="{FCB04754-01FA-419A-9D6D-46EFE1A9884B}" srcId="{6B312A13-53B6-446F-B083-C73DFD99B7ED}" destId="{72D5D584-AE39-4DAB-B8F3-BE86FC4A1659}" srcOrd="1" destOrd="0" parTransId="{37BAE9EE-6E14-472C-BDDA-E7B4AF90FC03}" sibTransId="{97F83215-E932-41BB-A69F-D23B2687C774}"/>
    <dgm:cxn modelId="{634EFC7B-96D0-4C23-9FF7-77CE17A8B7F1}" srcId="{6B312A13-53B6-446F-B083-C73DFD99B7ED}" destId="{58B6E4E1-DE5F-46A8-83FC-473B08C7836B}" srcOrd="8" destOrd="0" parTransId="{4DD4349A-374E-454A-845C-9A26F545FC64}" sibTransId="{A19CCC77-0D6E-464D-8210-FA2841C7644E}"/>
    <dgm:cxn modelId="{68FFFFF1-8CBF-4D5D-AA68-7DAA92C0ED24}" type="presOf" srcId="{1442D7A4-6CEA-4CEA-82F2-A571C9C9C447}" destId="{75C0A06F-B843-4A7F-8740-405B63B0412D}" srcOrd="0" destOrd="0" presId="urn:microsoft.com/office/officeart/2005/8/layout/default"/>
    <dgm:cxn modelId="{A604A1EE-A772-4573-A84D-48E0B7A90305}" srcId="{6B312A13-53B6-446F-B083-C73DFD99B7ED}" destId="{F69420A2-EA38-4D02-9CE9-C78ECEE5ACDB}" srcOrd="2" destOrd="0" parTransId="{51299E02-0FAB-4911-913C-861B425DB225}" sibTransId="{B25F4731-5B38-4D5A-A348-F4E47C6270DA}"/>
    <dgm:cxn modelId="{B89AA0D4-3DB7-4C4A-8182-9ACB5C3F311B}" srcId="{6B312A13-53B6-446F-B083-C73DFD99B7ED}" destId="{1525F633-B136-4E8E-9D4D-A834C9B43DE7}" srcOrd="9" destOrd="0" parTransId="{E2164126-C2D6-4F34-8AE0-DA87B323CBED}" sibTransId="{D31CD65A-BD37-439C-B831-5942D2072E8E}"/>
    <dgm:cxn modelId="{9BC9B281-17C8-4EC3-A32D-26B4AFAAFF50}" type="presOf" srcId="{5D54F797-843D-4EA6-B403-B29370A33AFA}" destId="{3ACF1AEE-9785-4FAD-A41A-CD5A90764AB2}" srcOrd="0" destOrd="0" presId="urn:microsoft.com/office/officeart/2005/8/layout/default"/>
    <dgm:cxn modelId="{3C8EEBF7-409D-4F0C-88B8-F4E6A1CE430D}" type="presOf" srcId="{878726B7-7566-48B0-B040-20F8A180BFE4}" destId="{DB452D80-71AA-4C01-9D0D-644E11761F36}" srcOrd="0" destOrd="0" presId="urn:microsoft.com/office/officeart/2005/8/layout/default"/>
    <dgm:cxn modelId="{E8BEC5D3-D7C2-4444-86C7-5AF46FC800BB}" type="presOf" srcId="{F69420A2-EA38-4D02-9CE9-C78ECEE5ACDB}" destId="{6D01D13D-1E5D-4414-B0A0-815F3E680A81}" srcOrd="0" destOrd="0" presId="urn:microsoft.com/office/officeart/2005/8/layout/default"/>
    <dgm:cxn modelId="{716E3EED-0C9B-4918-B63F-06C1B1CC3526}" srcId="{6B312A13-53B6-446F-B083-C73DFD99B7ED}" destId="{DE8F9251-05FA-467A-B45F-62D832578F6B}" srcOrd="5" destOrd="0" parTransId="{E0A1ABA9-CDDB-42BE-9989-1FCE7961457C}" sibTransId="{97AFC16B-3DC2-4901-ABEA-941221E025FB}"/>
    <dgm:cxn modelId="{F812AE4F-0473-4393-95AA-7A2BB38A2C3A}" type="presOf" srcId="{DE8F9251-05FA-467A-B45F-62D832578F6B}" destId="{56DCE751-2238-45AC-89ED-A76F4F953A6D}" srcOrd="0" destOrd="0" presId="urn:microsoft.com/office/officeart/2005/8/layout/default"/>
    <dgm:cxn modelId="{F103780F-4778-4795-BF12-C9FDBFF0E334}" type="presOf" srcId="{72D5D584-AE39-4DAB-B8F3-BE86FC4A1659}" destId="{1EE607BC-6209-4FDA-BB53-FB7A95236E74}" srcOrd="0" destOrd="0" presId="urn:microsoft.com/office/officeart/2005/8/layout/default"/>
    <dgm:cxn modelId="{C73D8F9F-B259-4778-9E3E-697E7417E330}" srcId="{6B312A13-53B6-446F-B083-C73DFD99B7ED}" destId="{75D25109-83EF-4429-A774-CC69D5CA07B8}" srcOrd="0" destOrd="0" parTransId="{B205E6AC-38D5-490E-9AAB-9A715B82D4CF}" sibTransId="{7CC84827-70EF-4563-93D8-292689FE943E}"/>
    <dgm:cxn modelId="{F60A78B9-EA0B-464E-80FE-4C27F06EBF2B}" type="presParOf" srcId="{4EFC4B96-2537-4982-90A6-7074F5D099FC}" destId="{A0D8F7BC-532B-4CDF-9045-5BDD5B321C22}" srcOrd="0" destOrd="0" presId="urn:microsoft.com/office/officeart/2005/8/layout/default"/>
    <dgm:cxn modelId="{F4E39B4B-1A70-4CAE-B160-B3AC35E85D16}" type="presParOf" srcId="{4EFC4B96-2537-4982-90A6-7074F5D099FC}" destId="{8058EE99-DCA5-4C9D-A08F-24FC8F87B000}" srcOrd="1" destOrd="0" presId="urn:microsoft.com/office/officeart/2005/8/layout/default"/>
    <dgm:cxn modelId="{CF390D66-0D48-44A3-9230-784E62206D20}" type="presParOf" srcId="{4EFC4B96-2537-4982-90A6-7074F5D099FC}" destId="{1EE607BC-6209-4FDA-BB53-FB7A95236E74}" srcOrd="2" destOrd="0" presId="urn:microsoft.com/office/officeart/2005/8/layout/default"/>
    <dgm:cxn modelId="{77E1550A-5BF3-4802-8B2A-7270327C1D13}" type="presParOf" srcId="{4EFC4B96-2537-4982-90A6-7074F5D099FC}" destId="{F81EB69F-323C-402F-8DAF-8A8E51AA871F}" srcOrd="3" destOrd="0" presId="urn:microsoft.com/office/officeart/2005/8/layout/default"/>
    <dgm:cxn modelId="{71ABFAD2-CB9A-4F3E-8279-6632D189B293}" type="presParOf" srcId="{4EFC4B96-2537-4982-90A6-7074F5D099FC}" destId="{6D01D13D-1E5D-4414-B0A0-815F3E680A81}" srcOrd="4" destOrd="0" presId="urn:microsoft.com/office/officeart/2005/8/layout/default"/>
    <dgm:cxn modelId="{295940D8-DDB7-4269-9A04-0375928A860F}" type="presParOf" srcId="{4EFC4B96-2537-4982-90A6-7074F5D099FC}" destId="{96C3195A-2A24-4E7D-B2DD-6CBE9449707D}" srcOrd="5" destOrd="0" presId="urn:microsoft.com/office/officeart/2005/8/layout/default"/>
    <dgm:cxn modelId="{C8E48EE0-6AB7-449D-BB53-9BC3D71C940D}" type="presParOf" srcId="{4EFC4B96-2537-4982-90A6-7074F5D099FC}" destId="{75C0A06F-B843-4A7F-8740-405B63B0412D}" srcOrd="6" destOrd="0" presId="urn:microsoft.com/office/officeart/2005/8/layout/default"/>
    <dgm:cxn modelId="{690FED96-618D-43F1-B704-C81C418E2991}" type="presParOf" srcId="{4EFC4B96-2537-4982-90A6-7074F5D099FC}" destId="{1706DA65-22FF-4403-90B0-1788822CF7BE}" srcOrd="7" destOrd="0" presId="urn:microsoft.com/office/officeart/2005/8/layout/default"/>
    <dgm:cxn modelId="{76146839-DD77-4C79-BA89-F0B1735BDA5C}" type="presParOf" srcId="{4EFC4B96-2537-4982-90A6-7074F5D099FC}" destId="{DB452D80-71AA-4C01-9D0D-644E11761F36}" srcOrd="8" destOrd="0" presId="urn:microsoft.com/office/officeart/2005/8/layout/default"/>
    <dgm:cxn modelId="{49E3B35C-2730-4AF3-85C0-9B12838C378D}" type="presParOf" srcId="{4EFC4B96-2537-4982-90A6-7074F5D099FC}" destId="{2164DDFB-FD8A-4AE0-8A6B-8B66CA633C5E}" srcOrd="9" destOrd="0" presId="urn:microsoft.com/office/officeart/2005/8/layout/default"/>
    <dgm:cxn modelId="{1154F15B-4CEA-4DE3-98F4-6D4008165DCC}" type="presParOf" srcId="{4EFC4B96-2537-4982-90A6-7074F5D099FC}" destId="{56DCE751-2238-45AC-89ED-A76F4F953A6D}" srcOrd="10" destOrd="0" presId="urn:microsoft.com/office/officeart/2005/8/layout/default"/>
    <dgm:cxn modelId="{0FED945F-0FD2-4C3F-86AD-5BD1D72601CA}" type="presParOf" srcId="{4EFC4B96-2537-4982-90A6-7074F5D099FC}" destId="{33AFCBB6-AFAD-47D3-BC6C-0E046809FC14}" srcOrd="11" destOrd="0" presId="urn:microsoft.com/office/officeart/2005/8/layout/default"/>
    <dgm:cxn modelId="{C3DABC99-3E4F-45FA-9CDF-7DCC5A5E1EA2}" type="presParOf" srcId="{4EFC4B96-2537-4982-90A6-7074F5D099FC}" destId="{381F0762-2C1C-4217-8CCB-4A02EA771BBF}" srcOrd="12" destOrd="0" presId="urn:microsoft.com/office/officeart/2005/8/layout/default"/>
    <dgm:cxn modelId="{B156E42C-CF9B-4CE5-B432-2C2CF8A5FFAA}" type="presParOf" srcId="{4EFC4B96-2537-4982-90A6-7074F5D099FC}" destId="{C56656A9-0C93-4DC6-B8E0-58DAFB7C7746}" srcOrd="13" destOrd="0" presId="urn:microsoft.com/office/officeart/2005/8/layout/default"/>
    <dgm:cxn modelId="{98A720AE-3CB3-4BEE-BE5C-BC3E39167C8A}" type="presParOf" srcId="{4EFC4B96-2537-4982-90A6-7074F5D099FC}" destId="{970F378D-6ED5-4679-8DFA-3C88AF4DA941}" srcOrd="14" destOrd="0" presId="urn:microsoft.com/office/officeart/2005/8/layout/default"/>
    <dgm:cxn modelId="{9BE199C1-A09B-42D0-B105-37D9D04D0541}" type="presParOf" srcId="{4EFC4B96-2537-4982-90A6-7074F5D099FC}" destId="{C3923355-D79B-447E-9069-B7559E0141EE}" srcOrd="15" destOrd="0" presId="urn:microsoft.com/office/officeart/2005/8/layout/default"/>
    <dgm:cxn modelId="{9E6DA8D3-6550-452E-BFB5-F7D449309CE5}" type="presParOf" srcId="{4EFC4B96-2537-4982-90A6-7074F5D099FC}" destId="{2666F1B4-244D-4A26-BE01-40F50CECBE5D}" srcOrd="16" destOrd="0" presId="urn:microsoft.com/office/officeart/2005/8/layout/default"/>
    <dgm:cxn modelId="{D9B35D46-8620-4577-BBB7-02C7C5A40FA5}" type="presParOf" srcId="{4EFC4B96-2537-4982-90A6-7074F5D099FC}" destId="{030B4F47-A73C-471E-A92A-3F61CB1C4645}" srcOrd="17" destOrd="0" presId="urn:microsoft.com/office/officeart/2005/8/layout/default"/>
    <dgm:cxn modelId="{5BE1C9F8-0CC3-4575-996C-B90F3A72E45C}" type="presParOf" srcId="{4EFC4B96-2537-4982-90A6-7074F5D099FC}" destId="{840C6681-0F86-4FCF-A5E9-086B262ABB84}" srcOrd="18" destOrd="0" presId="urn:microsoft.com/office/officeart/2005/8/layout/default"/>
    <dgm:cxn modelId="{81A8A318-B3B7-4542-AEA6-45C2C0A58756}" type="presParOf" srcId="{4EFC4B96-2537-4982-90A6-7074F5D099FC}" destId="{D6ADFF0E-EBD9-49E8-B093-0954ED777470}" srcOrd="19" destOrd="0" presId="urn:microsoft.com/office/officeart/2005/8/layout/default"/>
    <dgm:cxn modelId="{C8BFF2BD-C3D6-44C8-8869-E67D1E2A906E}" type="presParOf" srcId="{4EFC4B96-2537-4982-90A6-7074F5D099FC}" destId="{21623930-0A72-4F50-9A6B-4D7C905F2486}" srcOrd="20" destOrd="0" presId="urn:microsoft.com/office/officeart/2005/8/layout/default"/>
    <dgm:cxn modelId="{F2FF0965-6A36-47AA-A1AB-26A9A788A459}" type="presParOf" srcId="{4EFC4B96-2537-4982-90A6-7074F5D099FC}" destId="{D4D3EE81-C946-413D-B75E-0E67B170EDAA}" srcOrd="21" destOrd="0" presId="urn:microsoft.com/office/officeart/2005/8/layout/default"/>
    <dgm:cxn modelId="{54C1192A-29D3-4C0B-9A1F-F6C405F15CE3}" type="presParOf" srcId="{4EFC4B96-2537-4982-90A6-7074F5D099FC}" destId="{3ACF1AEE-9785-4FAD-A41A-CD5A90764AB2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956E4-78FA-4CD7-ACFC-4190569F078C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5D4CD-D5B3-45A0-AC19-7C932579F246}">
      <dgm:prSet phldrT="[Text]"/>
      <dgm:spPr/>
      <dgm:t>
        <a:bodyPr/>
        <a:lstStyle/>
        <a:p>
          <a:r>
            <a:rPr lang="en-US" dirty="0" smtClean="0"/>
            <a:t>Software Engineering</a:t>
          </a:r>
          <a:endParaRPr lang="en-US" dirty="0"/>
        </a:p>
      </dgm:t>
    </dgm:pt>
    <dgm:pt modelId="{D261DAE6-A0C0-42EC-BD22-77AC5D347544}" type="parTrans" cxnId="{7EF2C26B-80D8-4AB3-A8DC-FCCFB7847ECE}">
      <dgm:prSet/>
      <dgm:spPr/>
      <dgm:t>
        <a:bodyPr/>
        <a:lstStyle/>
        <a:p>
          <a:endParaRPr lang="en-US"/>
        </a:p>
      </dgm:t>
    </dgm:pt>
    <dgm:pt modelId="{32F2747C-2698-4D94-9CAF-C354A3C47DE4}" type="sibTrans" cxnId="{7EF2C26B-80D8-4AB3-A8DC-FCCFB7847ECE}">
      <dgm:prSet/>
      <dgm:spPr/>
      <dgm:t>
        <a:bodyPr/>
        <a:lstStyle/>
        <a:p>
          <a:endParaRPr lang="en-US"/>
        </a:p>
      </dgm:t>
    </dgm:pt>
    <dgm:pt modelId="{68EF1F36-3AB5-4ECE-B846-ABCC08D8A58E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System-centered</a:t>
          </a:r>
          <a:endParaRPr lang="en-US" dirty="0"/>
        </a:p>
      </dgm:t>
    </dgm:pt>
    <dgm:pt modelId="{FA6C3C2F-AA09-40EC-AB31-E8B73A19188B}" type="parTrans" cxnId="{1BE5DF84-4BD4-413C-93FC-A99EBEF7E261}">
      <dgm:prSet/>
      <dgm:spPr/>
      <dgm:t>
        <a:bodyPr/>
        <a:lstStyle/>
        <a:p>
          <a:endParaRPr lang="en-US"/>
        </a:p>
      </dgm:t>
    </dgm:pt>
    <dgm:pt modelId="{262DE272-676C-48F1-ABC9-17FD840B883B}" type="sibTrans" cxnId="{1BE5DF84-4BD4-413C-93FC-A99EBEF7E261}">
      <dgm:prSet/>
      <dgm:spPr/>
      <dgm:t>
        <a:bodyPr/>
        <a:lstStyle/>
        <a:p>
          <a:endParaRPr lang="en-US"/>
        </a:p>
      </dgm:t>
    </dgm:pt>
    <dgm:pt modelId="{70EE8344-C2F9-4331-B2E9-C0B94CAF799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Software architecture</a:t>
          </a:r>
          <a:endParaRPr lang="en-US" dirty="0"/>
        </a:p>
      </dgm:t>
    </dgm:pt>
    <dgm:pt modelId="{C6463342-A0FB-4649-BB1D-364869DEDA77}" type="parTrans" cxnId="{ECBEACF5-D7CE-49E7-B011-D02A0075A111}">
      <dgm:prSet/>
      <dgm:spPr/>
      <dgm:t>
        <a:bodyPr/>
        <a:lstStyle/>
        <a:p>
          <a:endParaRPr lang="en-US"/>
        </a:p>
      </dgm:t>
    </dgm:pt>
    <dgm:pt modelId="{4866247E-3459-45D5-80D6-61740CE37B82}" type="sibTrans" cxnId="{ECBEACF5-D7CE-49E7-B011-D02A0075A111}">
      <dgm:prSet/>
      <dgm:spPr/>
      <dgm:t>
        <a:bodyPr/>
        <a:lstStyle/>
        <a:p>
          <a:endParaRPr lang="en-US"/>
        </a:p>
      </dgm:t>
    </dgm:pt>
    <dgm:pt modelId="{9E7BC0CE-860C-4E16-91FA-4BF8ECDE41D4}">
      <dgm:prSet phldrT="[Text]"/>
      <dgm:spPr/>
      <dgm:t>
        <a:bodyPr/>
        <a:lstStyle/>
        <a:p>
          <a:pPr algn="r"/>
          <a:r>
            <a:rPr lang="en-US" dirty="0" smtClean="0"/>
            <a:t>Human Computer Interaction</a:t>
          </a:r>
          <a:endParaRPr lang="en-US" dirty="0"/>
        </a:p>
      </dgm:t>
    </dgm:pt>
    <dgm:pt modelId="{B6C913C4-6693-4DD1-9121-51026475242D}" type="parTrans" cxnId="{9DD9FC22-00A5-43F6-9402-97ADBC54DDF9}">
      <dgm:prSet/>
      <dgm:spPr/>
      <dgm:t>
        <a:bodyPr/>
        <a:lstStyle/>
        <a:p>
          <a:endParaRPr lang="en-US"/>
        </a:p>
      </dgm:t>
    </dgm:pt>
    <dgm:pt modelId="{3B42BC97-046E-47B7-BCB7-BCA9C9DBD31E}" type="sibTrans" cxnId="{9DD9FC22-00A5-43F6-9402-97ADBC54DDF9}">
      <dgm:prSet/>
      <dgm:spPr/>
      <dgm:t>
        <a:bodyPr/>
        <a:lstStyle/>
        <a:p>
          <a:endParaRPr lang="en-US"/>
        </a:p>
      </dgm:t>
    </dgm:pt>
    <dgm:pt modelId="{98AB1DA5-53E5-4B04-A058-DBBD4561FFC5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User-centered</a:t>
          </a:r>
          <a:endParaRPr lang="en-US" dirty="0"/>
        </a:p>
      </dgm:t>
    </dgm:pt>
    <dgm:pt modelId="{65F1A197-4186-4025-984D-6FB32EF41E0E}" type="parTrans" cxnId="{A810CB30-F1DD-46AF-9F48-5796195B85EF}">
      <dgm:prSet/>
      <dgm:spPr/>
      <dgm:t>
        <a:bodyPr/>
        <a:lstStyle/>
        <a:p>
          <a:endParaRPr lang="en-US"/>
        </a:p>
      </dgm:t>
    </dgm:pt>
    <dgm:pt modelId="{CB32BBCD-371A-407B-B748-7D5780FB4870}" type="sibTrans" cxnId="{A810CB30-F1DD-46AF-9F48-5796195B85EF}">
      <dgm:prSet/>
      <dgm:spPr/>
      <dgm:t>
        <a:bodyPr/>
        <a:lstStyle/>
        <a:p>
          <a:endParaRPr lang="en-US"/>
        </a:p>
      </dgm:t>
    </dgm:pt>
    <dgm:pt modelId="{AEFB7422-9E4A-47D7-90F7-F51BC2F77389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Users</a:t>
          </a:r>
          <a:endParaRPr lang="en-US" dirty="0"/>
        </a:p>
      </dgm:t>
    </dgm:pt>
    <dgm:pt modelId="{38B90A07-D0E8-4112-98AA-62C56478A7A0}" type="parTrans" cxnId="{EB850363-6041-4E57-BE81-565010D42CE1}">
      <dgm:prSet/>
      <dgm:spPr/>
      <dgm:t>
        <a:bodyPr/>
        <a:lstStyle/>
        <a:p>
          <a:endParaRPr lang="en-US"/>
        </a:p>
      </dgm:t>
    </dgm:pt>
    <dgm:pt modelId="{902231BA-9C59-44B9-990E-133BDC7B4D17}" type="sibTrans" cxnId="{EB850363-6041-4E57-BE81-565010D42CE1}">
      <dgm:prSet/>
      <dgm:spPr/>
      <dgm:t>
        <a:bodyPr/>
        <a:lstStyle/>
        <a:p>
          <a:endParaRPr lang="en-US"/>
        </a:p>
      </dgm:t>
    </dgm:pt>
    <dgm:pt modelId="{133271F1-BFF5-4BBC-B857-46D77D051CAF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Tasks</a:t>
          </a:r>
          <a:endParaRPr lang="en-US" dirty="0"/>
        </a:p>
      </dgm:t>
    </dgm:pt>
    <dgm:pt modelId="{785D1F52-A2F4-4725-BEA4-5C3E18D8FE10}" type="parTrans" cxnId="{93692BCD-B1B1-4A53-B3A2-906170497BB4}">
      <dgm:prSet/>
      <dgm:spPr/>
      <dgm:t>
        <a:bodyPr/>
        <a:lstStyle/>
        <a:p>
          <a:endParaRPr lang="en-US"/>
        </a:p>
      </dgm:t>
    </dgm:pt>
    <dgm:pt modelId="{F2DCDB27-78C2-4D61-B294-68826CB614CE}" type="sibTrans" cxnId="{93692BCD-B1B1-4A53-B3A2-906170497BB4}">
      <dgm:prSet/>
      <dgm:spPr/>
      <dgm:t>
        <a:bodyPr/>
        <a:lstStyle/>
        <a:p>
          <a:endParaRPr lang="en-US"/>
        </a:p>
      </dgm:t>
    </dgm:pt>
    <dgm:pt modelId="{265E7323-4600-4F92-85CB-BF241D69DBC5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Context of use</a:t>
          </a:r>
          <a:endParaRPr lang="en-US" dirty="0"/>
        </a:p>
      </dgm:t>
    </dgm:pt>
    <dgm:pt modelId="{131D8E05-9A4F-4C7A-91A1-8C2EBFD072EE}" type="parTrans" cxnId="{142CED99-5457-4612-B477-93B0757D1008}">
      <dgm:prSet/>
      <dgm:spPr/>
      <dgm:t>
        <a:bodyPr/>
        <a:lstStyle/>
        <a:p>
          <a:endParaRPr lang="en-US"/>
        </a:p>
      </dgm:t>
    </dgm:pt>
    <dgm:pt modelId="{176CA6DF-DFDC-4B0B-86AC-B2FBE02FFB32}" type="sibTrans" cxnId="{142CED99-5457-4612-B477-93B0757D1008}">
      <dgm:prSet/>
      <dgm:spPr/>
      <dgm:t>
        <a:bodyPr/>
        <a:lstStyle/>
        <a:p>
          <a:endParaRPr lang="en-US"/>
        </a:p>
      </dgm:t>
    </dgm:pt>
    <dgm:pt modelId="{5BE8E824-59DB-4628-A31E-B622428B46E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procedural aspects</a:t>
          </a:r>
          <a:endParaRPr lang="en-US" dirty="0"/>
        </a:p>
      </dgm:t>
    </dgm:pt>
    <dgm:pt modelId="{C1CFF639-F52C-427D-9A74-121DC27EBFAE}" type="parTrans" cxnId="{175D6443-CC46-4790-A142-8FDD8CD65147}">
      <dgm:prSet/>
      <dgm:spPr/>
      <dgm:t>
        <a:bodyPr/>
        <a:lstStyle/>
        <a:p>
          <a:endParaRPr lang="en-US"/>
        </a:p>
      </dgm:t>
    </dgm:pt>
    <dgm:pt modelId="{BC877D36-A403-4E80-9040-EF14B4E0CA19}" type="sibTrans" cxnId="{175D6443-CC46-4790-A142-8FDD8CD65147}">
      <dgm:prSet/>
      <dgm:spPr/>
      <dgm:t>
        <a:bodyPr/>
        <a:lstStyle/>
        <a:p>
          <a:endParaRPr lang="en-US"/>
        </a:p>
      </dgm:t>
    </dgm:pt>
    <dgm:pt modelId="{DC016BCA-DB8A-4E12-9B2B-8DB0909F9B22}" type="pres">
      <dgm:prSet presAssocID="{440956E4-78FA-4CD7-ACFC-4190569F078C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19863D0-443B-49DA-8C05-272FA4B8C872}" type="pres">
      <dgm:prSet presAssocID="{5D65D4CD-D5B3-45A0-AC19-7C932579F246}" presName="compositeNode" presStyleCnt="0">
        <dgm:presLayoutVars>
          <dgm:bulletEnabled val="1"/>
        </dgm:presLayoutVars>
      </dgm:prSet>
      <dgm:spPr/>
    </dgm:pt>
    <dgm:pt modelId="{FC512BCB-B52B-459E-B79C-EBEBCAE23FC2}" type="pres">
      <dgm:prSet presAssocID="{5D65D4CD-D5B3-45A0-AC19-7C932579F246}" presName="image" presStyleLbl="fgImgPlace1" presStyleIdx="0" presStyleCnt="2" custScaleX="92521"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</dgm:pt>
    <dgm:pt modelId="{7E0420AE-4515-4D0B-8CCF-038C88F2A83F}" type="pres">
      <dgm:prSet presAssocID="{5D65D4CD-D5B3-45A0-AC19-7C932579F246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50F66F-FE42-4907-8B30-A6BB7B099065}" type="pres">
      <dgm:prSet presAssocID="{5D65D4CD-D5B3-45A0-AC19-7C932579F246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5D4DA-2DF7-48C9-90E8-1647B3C186E2}" type="pres">
      <dgm:prSet presAssocID="{32F2747C-2698-4D94-9CAF-C354A3C47DE4}" presName="sibTrans" presStyleCnt="0"/>
      <dgm:spPr/>
    </dgm:pt>
    <dgm:pt modelId="{CA219FC9-1DC8-4766-9BFF-60D714C4A4A3}" type="pres">
      <dgm:prSet presAssocID="{9E7BC0CE-860C-4E16-91FA-4BF8ECDE41D4}" presName="compositeNode" presStyleCnt="0">
        <dgm:presLayoutVars>
          <dgm:bulletEnabled val="1"/>
        </dgm:presLayoutVars>
      </dgm:prSet>
      <dgm:spPr/>
    </dgm:pt>
    <dgm:pt modelId="{67E1F6D6-10A8-42BC-9154-AEABA8AA3593}" type="pres">
      <dgm:prSet presAssocID="{9E7BC0CE-860C-4E16-91FA-4BF8ECDE41D4}" presName="image" presStyleLbl="fgImgPlace1" presStyleIdx="1" presStyleCnt="2"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</dgm:pt>
    <dgm:pt modelId="{023CD4E1-A1A1-42CE-8956-6E5ED0EB02CB}" type="pres">
      <dgm:prSet presAssocID="{9E7BC0CE-860C-4E16-91FA-4BF8ECDE41D4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E950E-601E-468B-A7F8-596B24598500}" type="pres">
      <dgm:prSet presAssocID="{9E7BC0CE-860C-4E16-91FA-4BF8ECDE41D4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D9FC22-00A5-43F6-9402-97ADBC54DDF9}" srcId="{440956E4-78FA-4CD7-ACFC-4190569F078C}" destId="{9E7BC0CE-860C-4E16-91FA-4BF8ECDE41D4}" srcOrd="1" destOrd="0" parTransId="{B6C913C4-6693-4DD1-9121-51026475242D}" sibTransId="{3B42BC97-046E-47B7-BCB7-BCA9C9DBD31E}"/>
    <dgm:cxn modelId="{718FFE70-FD82-4105-B170-6D841E4587BE}" type="presOf" srcId="{AEFB7422-9E4A-47D7-90F7-F51BC2F77389}" destId="{023CD4E1-A1A1-42CE-8956-6E5ED0EB02CB}" srcOrd="0" destOrd="1" presId="urn:microsoft.com/office/officeart/2005/8/layout/hList2"/>
    <dgm:cxn modelId="{93692BCD-B1B1-4A53-B3A2-906170497BB4}" srcId="{9E7BC0CE-860C-4E16-91FA-4BF8ECDE41D4}" destId="{133271F1-BFF5-4BBC-B857-46D77D051CAF}" srcOrd="2" destOrd="0" parTransId="{785D1F52-A2F4-4725-BEA4-5C3E18D8FE10}" sibTransId="{F2DCDB27-78C2-4D61-B294-68826CB614CE}"/>
    <dgm:cxn modelId="{175D6443-CC46-4790-A142-8FDD8CD65147}" srcId="{5D65D4CD-D5B3-45A0-AC19-7C932579F246}" destId="{5BE8E824-59DB-4628-A31E-B622428B46E7}" srcOrd="2" destOrd="0" parTransId="{C1CFF639-F52C-427D-9A74-121DC27EBFAE}" sibTransId="{BC877D36-A403-4E80-9040-EF14B4E0CA19}"/>
    <dgm:cxn modelId="{2CB069D7-2349-4D52-8C76-6C850BFF52F5}" type="presOf" srcId="{440956E4-78FA-4CD7-ACFC-4190569F078C}" destId="{DC016BCA-DB8A-4E12-9B2B-8DB0909F9B22}" srcOrd="0" destOrd="0" presId="urn:microsoft.com/office/officeart/2005/8/layout/hList2"/>
    <dgm:cxn modelId="{911E8043-8CA4-4210-82EB-78F32C8AE5D6}" type="presOf" srcId="{9E7BC0CE-860C-4E16-91FA-4BF8ECDE41D4}" destId="{C5BE950E-601E-468B-A7F8-596B24598500}" srcOrd="0" destOrd="0" presId="urn:microsoft.com/office/officeart/2005/8/layout/hList2"/>
    <dgm:cxn modelId="{2C4A7BEB-26DC-4E70-9158-A892397AD5DF}" type="presOf" srcId="{68EF1F36-3AB5-4ECE-B846-ABCC08D8A58E}" destId="{7E0420AE-4515-4D0B-8CCF-038C88F2A83F}" srcOrd="0" destOrd="0" presId="urn:microsoft.com/office/officeart/2005/8/layout/hList2"/>
    <dgm:cxn modelId="{ECBEACF5-D7CE-49E7-B011-D02A0075A111}" srcId="{5D65D4CD-D5B3-45A0-AC19-7C932579F246}" destId="{70EE8344-C2F9-4331-B2E9-C0B94CAF799C}" srcOrd="1" destOrd="0" parTransId="{C6463342-A0FB-4649-BB1D-364869DEDA77}" sibTransId="{4866247E-3459-45D5-80D6-61740CE37B82}"/>
    <dgm:cxn modelId="{4C270636-9593-4316-AC0F-44D7D2B316B6}" type="presOf" srcId="{5D65D4CD-D5B3-45A0-AC19-7C932579F246}" destId="{2A50F66F-FE42-4907-8B30-A6BB7B099065}" srcOrd="0" destOrd="0" presId="urn:microsoft.com/office/officeart/2005/8/layout/hList2"/>
    <dgm:cxn modelId="{7EF2C26B-80D8-4AB3-A8DC-FCCFB7847ECE}" srcId="{440956E4-78FA-4CD7-ACFC-4190569F078C}" destId="{5D65D4CD-D5B3-45A0-AC19-7C932579F246}" srcOrd="0" destOrd="0" parTransId="{D261DAE6-A0C0-42EC-BD22-77AC5D347544}" sibTransId="{32F2747C-2698-4D94-9CAF-C354A3C47DE4}"/>
    <dgm:cxn modelId="{8A2F5F92-E465-48ED-BCC9-FE6A78B71552}" type="presOf" srcId="{5BE8E824-59DB-4628-A31E-B622428B46E7}" destId="{7E0420AE-4515-4D0B-8CCF-038C88F2A83F}" srcOrd="0" destOrd="2" presId="urn:microsoft.com/office/officeart/2005/8/layout/hList2"/>
    <dgm:cxn modelId="{1520AA6F-7763-49EE-AA1F-5DBAF615368A}" type="presOf" srcId="{70EE8344-C2F9-4331-B2E9-C0B94CAF799C}" destId="{7E0420AE-4515-4D0B-8CCF-038C88F2A83F}" srcOrd="0" destOrd="1" presId="urn:microsoft.com/office/officeart/2005/8/layout/hList2"/>
    <dgm:cxn modelId="{F7B93C3A-EE5F-422E-9A70-49F02C6F41F6}" type="presOf" srcId="{265E7323-4600-4F92-85CB-BF241D69DBC5}" destId="{023CD4E1-A1A1-42CE-8956-6E5ED0EB02CB}" srcOrd="0" destOrd="3" presId="urn:microsoft.com/office/officeart/2005/8/layout/hList2"/>
    <dgm:cxn modelId="{EB850363-6041-4E57-BE81-565010D42CE1}" srcId="{9E7BC0CE-860C-4E16-91FA-4BF8ECDE41D4}" destId="{AEFB7422-9E4A-47D7-90F7-F51BC2F77389}" srcOrd="1" destOrd="0" parTransId="{38B90A07-D0E8-4112-98AA-62C56478A7A0}" sibTransId="{902231BA-9C59-44B9-990E-133BDC7B4D17}"/>
    <dgm:cxn modelId="{142CED99-5457-4612-B477-93B0757D1008}" srcId="{9E7BC0CE-860C-4E16-91FA-4BF8ECDE41D4}" destId="{265E7323-4600-4F92-85CB-BF241D69DBC5}" srcOrd="3" destOrd="0" parTransId="{131D8E05-9A4F-4C7A-91A1-8C2EBFD072EE}" sibTransId="{176CA6DF-DFDC-4B0B-86AC-B2FBE02FFB32}"/>
    <dgm:cxn modelId="{A810CB30-F1DD-46AF-9F48-5796195B85EF}" srcId="{9E7BC0CE-860C-4E16-91FA-4BF8ECDE41D4}" destId="{98AB1DA5-53E5-4B04-A058-DBBD4561FFC5}" srcOrd="0" destOrd="0" parTransId="{65F1A197-4186-4025-984D-6FB32EF41E0E}" sibTransId="{CB32BBCD-371A-407B-B748-7D5780FB4870}"/>
    <dgm:cxn modelId="{4A61E895-B6FB-4253-8FC2-D2D4A97DBA54}" type="presOf" srcId="{133271F1-BFF5-4BBC-B857-46D77D051CAF}" destId="{023CD4E1-A1A1-42CE-8956-6E5ED0EB02CB}" srcOrd="0" destOrd="2" presId="urn:microsoft.com/office/officeart/2005/8/layout/hList2"/>
    <dgm:cxn modelId="{FA911427-BF84-4223-BFC8-ACC03D120A0C}" type="presOf" srcId="{98AB1DA5-53E5-4B04-A058-DBBD4561FFC5}" destId="{023CD4E1-A1A1-42CE-8956-6E5ED0EB02CB}" srcOrd="0" destOrd="0" presId="urn:microsoft.com/office/officeart/2005/8/layout/hList2"/>
    <dgm:cxn modelId="{1BE5DF84-4BD4-413C-93FC-A99EBEF7E261}" srcId="{5D65D4CD-D5B3-45A0-AC19-7C932579F246}" destId="{68EF1F36-3AB5-4ECE-B846-ABCC08D8A58E}" srcOrd="0" destOrd="0" parTransId="{FA6C3C2F-AA09-40EC-AB31-E8B73A19188B}" sibTransId="{262DE272-676C-48F1-ABC9-17FD840B883B}"/>
    <dgm:cxn modelId="{54EBB7DB-A5B8-46B3-8B33-2D405BF7235A}" type="presParOf" srcId="{DC016BCA-DB8A-4E12-9B2B-8DB0909F9B22}" destId="{419863D0-443B-49DA-8C05-272FA4B8C872}" srcOrd="0" destOrd="0" presId="urn:microsoft.com/office/officeart/2005/8/layout/hList2"/>
    <dgm:cxn modelId="{238A2C5F-B724-4339-9ABD-ED1CAC842BD8}" type="presParOf" srcId="{419863D0-443B-49DA-8C05-272FA4B8C872}" destId="{FC512BCB-B52B-459E-B79C-EBEBCAE23FC2}" srcOrd="0" destOrd="0" presId="urn:microsoft.com/office/officeart/2005/8/layout/hList2"/>
    <dgm:cxn modelId="{1FAF9C8D-B623-41DB-A2F0-D989646147CB}" type="presParOf" srcId="{419863D0-443B-49DA-8C05-272FA4B8C872}" destId="{7E0420AE-4515-4D0B-8CCF-038C88F2A83F}" srcOrd="1" destOrd="0" presId="urn:microsoft.com/office/officeart/2005/8/layout/hList2"/>
    <dgm:cxn modelId="{FB1A4245-43AF-44F3-A2C9-75F4728CF423}" type="presParOf" srcId="{419863D0-443B-49DA-8C05-272FA4B8C872}" destId="{2A50F66F-FE42-4907-8B30-A6BB7B099065}" srcOrd="2" destOrd="0" presId="urn:microsoft.com/office/officeart/2005/8/layout/hList2"/>
    <dgm:cxn modelId="{B6DBD404-0206-4653-AB94-8EDB9E4FD0AB}" type="presParOf" srcId="{DC016BCA-DB8A-4E12-9B2B-8DB0909F9B22}" destId="{0505D4DA-2DF7-48C9-90E8-1647B3C186E2}" srcOrd="1" destOrd="0" presId="urn:microsoft.com/office/officeart/2005/8/layout/hList2"/>
    <dgm:cxn modelId="{1F504BD1-478B-46A4-985E-45507BBC2CEE}" type="presParOf" srcId="{DC016BCA-DB8A-4E12-9B2B-8DB0909F9B22}" destId="{CA219FC9-1DC8-4766-9BFF-60D714C4A4A3}" srcOrd="2" destOrd="0" presId="urn:microsoft.com/office/officeart/2005/8/layout/hList2"/>
    <dgm:cxn modelId="{E705B57A-92A4-452A-B0E2-C057A2D6C60D}" type="presParOf" srcId="{CA219FC9-1DC8-4766-9BFF-60D714C4A4A3}" destId="{67E1F6D6-10A8-42BC-9154-AEABA8AA3593}" srcOrd="0" destOrd="0" presId="urn:microsoft.com/office/officeart/2005/8/layout/hList2"/>
    <dgm:cxn modelId="{4A24E77A-1AAC-47E6-A75E-0E3F8FA78661}" type="presParOf" srcId="{CA219FC9-1DC8-4766-9BFF-60D714C4A4A3}" destId="{023CD4E1-A1A1-42CE-8956-6E5ED0EB02CB}" srcOrd="1" destOrd="0" presId="urn:microsoft.com/office/officeart/2005/8/layout/hList2"/>
    <dgm:cxn modelId="{D68688B6-D540-41D1-9A65-248B5B635223}" type="presParOf" srcId="{CA219FC9-1DC8-4766-9BFF-60D714C4A4A3}" destId="{C5BE950E-601E-468B-A7F8-596B2459850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8F7BC-532B-4CDF-9045-5BDD5B321C22}">
      <dsp:nvSpPr>
        <dsp:cNvPr id="0" name=""/>
        <dsp:cNvSpPr/>
      </dsp:nvSpPr>
      <dsp:spPr>
        <a:xfrm>
          <a:off x="2388" y="314771"/>
          <a:ext cx="1895028" cy="1137017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CS</a:t>
          </a:r>
          <a:endParaRPr lang="en-US" sz="2400" kern="1200" dirty="0"/>
        </a:p>
      </dsp:txBody>
      <dsp:txXfrm>
        <a:off x="2388" y="314771"/>
        <a:ext cx="1895028" cy="1137017"/>
      </dsp:txXfrm>
    </dsp:sp>
    <dsp:sp modelId="{1EE607BC-6209-4FDA-BB53-FB7A95236E74}">
      <dsp:nvSpPr>
        <dsp:cNvPr id="0" name=""/>
        <dsp:cNvSpPr/>
      </dsp:nvSpPr>
      <dsp:spPr>
        <a:xfrm>
          <a:off x="2086920" y="314771"/>
          <a:ext cx="1895028" cy="1137017"/>
        </a:xfrm>
        <a:prstGeom prst="rect">
          <a:avLst/>
        </a:prstGeom>
        <a:solidFill>
          <a:srgbClr val="002060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AI</a:t>
          </a:r>
          <a:endParaRPr lang="en-US" sz="2400" kern="1200" dirty="0"/>
        </a:p>
      </dsp:txBody>
      <dsp:txXfrm>
        <a:off x="2086920" y="314771"/>
        <a:ext cx="1895028" cy="1137017"/>
      </dsp:txXfrm>
    </dsp:sp>
    <dsp:sp modelId="{6D01D13D-1E5D-4414-B0A0-815F3E680A81}">
      <dsp:nvSpPr>
        <dsp:cNvPr id="0" name=""/>
        <dsp:cNvSpPr/>
      </dsp:nvSpPr>
      <dsp:spPr>
        <a:xfrm>
          <a:off x="4171451" y="314771"/>
          <a:ext cx="1895028" cy="1137017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Anthropology</a:t>
          </a:r>
          <a:endParaRPr lang="en-US" sz="2400" kern="1200" dirty="0"/>
        </a:p>
      </dsp:txBody>
      <dsp:txXfrm>
        <a:off x="4171451" y="314771"/>
        <a:ext cx="1895028" cy="1137017"/>
      </dsp:txXfrm>
    </dsp:sp>
    <dsp:sp modelId="{75C0A06F-B843-4A7F-8740-405B63B0412D}">
      <dsp:nvSpPr>
        <dsp:cNvPr id="0" name=""/>
        <dsp:cNvSpPr/>
      </dsp:nvSpPr>
      <dsp:spPr>
        <a:xfrm>
          <a:off x="6255982" y="314771"/>
          <a:ext cx="1895028" cy="113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Ergonomics</a:t>
          </a:r>
          <a:endParaRPr lang="en-US" sz="2400" kern="1200" dirty="0"/>
        </a:p>
      </dsp:txBody>
      <dsp:txXfrm>
        <a:off x="6255982" y="314771"/>
        <a:ext cx="1895028" cy="1137017"/>
      </dsp:txXfrm>
    </dsp:sp>
    <dsp:sp modelId="{DB452D80-71AA-4C01-9D0D-644E11761F36}">
      <dsp:nvSpPr>
        <dsp:cNvPr id="0" name=""/>
        <dsp:cNvSpPr/>
      </dsp:nvSpPr>
      <dsp:spPr>
        <a:xfrm>
          <a:off x="2388" y="1641291"/>
          <a:ext cx="1895028" cy="1137017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Linguistics</a:t>
          </a:r>
          <a:endParaRPr lang="en-US" sz="2400" kern="1200" dirty="0"/>
        </a:p>
      </dsp:txBody>
      <dsp:txXfrm>
        <a:off x="2388" y="1641291"/>
        <a:ext cx="1895028" cy="1137017"/>
      </dsp:txXfrm>
    </dsp:sp>
    <dsp:sp modelId="{56DCE751-2238-45AC-89ED-A76F4F953A6D}">
      <dsp:nvSpPr>
        <dsp:cNvPr id="0" name=""/>
        <dsp:cNvSpPr/>
      </dsp:nvSpPr>
      <dsp:spPr>
        <a:xfrm>
          <a:off x="2086920" y="1641291"/>
          <a:ext cx="1895028" cy="1137017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Philosophy</a:t>
          </a:r>
          <a:endParaRPr lang="en-US" sz="2400" kern="1200" dirty="0"/>
        </a:p>
      </dsp:txBody>
      <dsp:txXfrm>
        <a:off x="2086920" y="1641291"/>
        <a:ext cx="1895028" cy="1137017"/>
      </dsp:txXfrm>
    </dsp:sp>
    <dsp:sp modelId="{381F0762-2C1C-4217-8CCB-4A02EA771BBF}">
      <dsp:nvSpPr>
        <dsp:cNvPr id="0" name=""/>
        <dsp:cNvSpPr/>
      </dsp:nvSpPr>
      <dsp:spPr>
        <a:xfrm>
          <a:off x="4171451" y="1641291"/>
          <a:ext cx="1895028" cy="1137017"/>
        </a:xfrm>
        <a:prstGeom prst="rect">
          <a:avLst/>
        </a:prstGeom>
        <a:solidFill>
          <a:schemeClr val="dk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Art</a:t>
          </a:r>
          <a:endParaRPr lang="en-US" sz="2400" kern="1200" dirty="0"/>
        </a:p>
      </dsp:txBody>
      <dsp:txXfrm>
        <a:off x="4171451" y="1641291"/>
        <a:ext cx="1895028" cy="1137017"/>
      </dsp:txXfrm>
    </dsp:sp>
    <dsp:sp modelId="{970F378D-6ED5-4679-8DFA-3C88AF4DA941}">
      <dsp:nvSpPr>
        <dsp:cNvPr id="0" name=""/>
        <dsp:cNvSpPr/>
      </dsp:nvSpPr>
      <dsp:spPr>
        <a:xfrm>
          <a:off x="6255982" y="1641291"/>
          <a:ext cx="1895028" cy="1137017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Sociology</a:t>
          </a:r>
          <a:endParaRPr lang="en-US" sz="2400" kern="1200" dirty="0"/>
        </a:p>
      </dsp:txBody>
      <dsp:txXfrm>
        <a:off x="6255982" y="1641291"/>
        <a:ext cx="1895028" cy="1137017"/>
      </dsp:txXfrm>
    </dsp:sp>
    <dsp:sp modelId="{2666F1B4-244D-4A26-BE01-40F50CECBE5D}">
      <dsp:nvSpPr>
        <dsp:cNvPr id="0" name=""/>
        <dsp:cNvSpPr/>
      </dsp:nvSpPr>
      <dsp:spPr>
        <a:xfrm>
          <a:off x="2388" y="2967811"/>
          <a:ext cx="1895028" cy="1137017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Design</a:t>
          </a:r>
          <a:endParaRPr lang="en-US" sz="2400" kern="1200" dirty="0"/>
        </a:p>
      </dsp:txBody>
      <dsp:txXfrm>
        <a:off x="2388" y="2967811"/>
        <a:ext cx="1895028" cy="1137017"/>
      </dsp:txXfrm>
    </dsp:sp>
    <dsp:sp modelId="{840C6681-0F86-4FCF-A5E9-086B262ABB84}">
      <dsp:nvSpPr>
        <dsp:cNvPr id="0" name=""/>
        <dsp:cNvSpPr/>
      </dsp:nvSpPr>
      <dsp:spPr>
        <a:xfrm>
          <a:off x="2086920" y="2967811"/>
          <a:ext cx="1895028" cy="1137017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Psychology</a:t>
          </a:r>
          <a:endParaRPr lang="en-US" sz="2400" kern="1200" dirty="0"/>
        </a:p>
      </dsp:txBody>
      <dsp:txXfrm>
        <a:off x="2086920" y="2967811"/>
        <a:ext cx="1895028" cy="1137017"/>
      </dsp:txXfrm>
    </dsp:sp>
    <dsp:sp modelId="{21623930-0A72-4F50-9A6B-4D7C905F2486}">
      <dsp:nvSpPr>
        <dsp:cNvPr id="0" name=""/>
        <dsp:cNvSpPr/>
      </dsp:nvSpPr>
      <dsp:spPr>
        <a:xfrm>
          <a:off x="4171451" y="2967811"/>
          <a:ext cx="1895028" cy="113701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Engineering</a:t>
          </a:r>
          <a:endParaRPr lang="en-US" sz="2400" kern="1200" dirty="0"/>
        </a:p>
      </dsp:txBody>
      <dsp:txXfrm>
        <a:off x="4171451" y="2967811"/>
        <a:ext cx="1895028" cy="1137017"/>
      </dsp:txXfrm>
    </dsp:sp>
    <dsp:sp modelId="{3ACF1AEE-9785-4FAD-A41A-CD5A90764AB2}">
      <dsp:nvSpPr>
        <dsp:cNvPr id="0" name=""/>
        <dsp:cNvSpPr/>
      </dsp:nvSpPr>
      <dsp:spPr>
        <a:xfrm>
          <a:off x="6255982" y="2967811"/>
          <a:ext cx="1895028" cy="1137017"/>
        </a:xfrm>
        <a:prstGeom prst="rect">
          <a:avLst/>
        </a:prstGeom>
        <a:solidFill>
          <a:srgbClr val="FFFF00"/>
        </a:soli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Physiology</a:t>
          </a:r>
          <a:endParaRPr lang="en-US" sz="2400" kern="1200" dirty="0"/>
        </a:p>
      </dsp:txBody>
      <dsp:txXfrm>
        <a:off x="6255982" y="2967811"/>
        <a:ext cx="1895028" cy="1137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0F66F-FE42-4907-8B30-A6BB7B099065}">
      <dsp:nvSpPr>
        <dsp:cNvPr id="0" name=""/>
        <dsp:cNvSpPr/>
      </dsp:nvSpPr>
      <dsp:spPr>
        <a:xfrm rot="16200000">
          <a:off x="-1370759" y="2307056"/>
          <a:ext cx="3447288" cy="607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6091" bIns="0" numCol="1" spcCol="1270" anchor="t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Software Engineering</a:t>
          </a:r>
          <a:endParaRPr lang="en-US" sz="2100" kern="1200" dirty="0"/>
        </a:p>
      </dsp:txBody>
      <dsp:txXfrm>
        <a:off x="-1370759" y="2307056"/>
        <a:ext cx="3447288" cy="607851"/>
      </dsp:txXfrm>
    </dsp:sp>
    <dsp:sp modelId="{7E0420AE-4515-4D0B-8CCF-038C88F2A83F}">
      <dsp:nvSpPr>
        <dsp:cNvPr id="0" name=""/>
        <dsp:cNvSpPr/>
      </dsp:nvSpPr>
      <dsp:spPr>
        <a:xfrm>
          <a:off x="656810" y="887338"/>
          <a:ext cx="3027746" cy="344728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536091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System-centered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Software architecture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procedural aspects</a:t>
          </a:r>
          <a:endParaRPr lang="en-US" sz="2900" kern="1200" dirty="0"/>
        </a:p>
      </dsp:txBody>
      <dsp:txXfrm>
        <a:off x="656810" y="887338"/>
        <a:ext cx="3027746" cy="3447288"/>
      </dsp:txXfrm>
    </dsp:sp>
    <dsp:sp modelId="{FC512BCB-B52B-459E-B79C-EBEBCAE23FC2}">
      <dsp:nvSpPr>
        <dsp:cNvPr id="0" name=""/>
        <dsp:cNvSpPr/>
      </dsp:nvSpPr>
      <dsp:spPr>
        <a:xfrm>
          <a:off x="94419" y="84973"/>
          <a:ext cx="1124781" cy="121570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E950E-601E-468B-A7F8-596B24598500}">
      <dsp:nvSpPr>
        <dsp:cNvPr id="0" name=""/>
        <dsp:cNvSpPr/>
      </dsp:nvSpPr>
      <dsp:spPr>
        <a:xfrm rot="16200000">
          <a:off x="3049125" y="2307056"/>
          <a:ext cx="3447288" cy="607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6091" bIns="0" numCol="1" spcCol="1270" anchor="t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Human Computer Interaction</a:t>
          </a:r>
          <a:endParaRPr lang="en-US" sz="2100" kern="1200" dirty="0"/>
        </a:p>
      </dsp:txBody>
      <dsp:txXfrm>
        <a:off x="3049125" y="2307056"/>
        <a:ext cx="3447288" cy="607851"/>
      </dsp:txXfrm>
    </dsp:sp>
    <dsp:sp modelId="{023CD4E1-A1A1-42CE-8956-6E5ED0EB02CB}">
      <dsp:nvSpPr>
        <dsp:cNvPr id="0" name=""/>
        <dsp:cNvSpPr/>
      </dsp:nvSpPr>
      <dsp:spPr>
        <a:xfrm>
          <a:off x="5076695" y="887338"/>
          <a:ext cx="3027746" cy="3447288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536091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User-centered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Users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Tasks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Context of use</a:t>
          </a:r>
          <a:endParaRPr lang="en-US" sz="2900" kern="1200" dirty="0"/>
        </a:p>
      </dsp:txBody>
      <dsp:txXfrm>
        <a:off x="5076695" y="887338"/>
        <a:ext cx="3027746" cy="3447288"/>
      </dsp:txXfrm>
    </dsp:sp>
    <dsp:sp modelId="{67E1F6D6-10A8-42BC-9154-AEABA8AA3593}">
      <dsp:nvSpPr>
        <dsp:cNvPr id="0" name=""/>
        <dsp:cNvSpPr/>
      </dsp:nvSpPr>
      <dsp:spPr>
        <a:xfrm>
          <a:off x="4468843" y="84973"/>
          <a:ext cx="1215703" cy="121570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9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76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9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mtClean="0"/>
              <a:t>‹#›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‹#›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4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‹#›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39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59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33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8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57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05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47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44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90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90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25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22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88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399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4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0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1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24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7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0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8249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82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24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35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63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30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75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79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71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57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3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8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86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‹#›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2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2629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3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00206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533400" y="2699821"/>
            <a:ext cx="7924800" cy="144780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human computer interaction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600" dirty="0" smtClean="0">
                <a:solidFill>
                  <a:srgbClr val="FF0000"/>
                </a:solidFill>
              </a:rPr>
              <a:t>Lecture 1&amp;2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4715549"/>
            <a:ext cx="7620000" cy="1655762"/>
          </a:xfrm>
        </p:spPr>
        <p:txBody>
          <a:bodyPr>
            <a:normAutofit/>
          </a:bodyPr>
          <a:lstStyle/>
          <a:p>
            <a:r>
              <a:rPr lang="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BS-CS-VII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60" y="97919"/>
            <a:ext cx="3689590" cy="1045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7919"/>
            <a:ext cx="1905000" cy="1879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 book</a:t>
            </a:r>
          </a:p>
          <a:p>
            <a:pPr lvl="1"/>
            <a:r>
              <a:rPr lang="en-US" dirty="0"/>
              <a:t>Designing Interactive Systems: A comprehensive guide to HCI, UX and interaction design, D. </a:t>
            </a:r>
            <a:r>
              <a:rPr lang="en-US" dirty="0" err="1"/>
              <a:t>Benyon</a:t>
            </a:r>
            <a:r>
              <a:rPr lang="en-US" dirty="0"/>
              <a:t>, 3rd edition, Pearson Education, 2013.</a:t>
            </a:r>
            <a:endParaRPr lang="en-US" dirty="0" smtClean="0"/>
          </a:p>
          <a:p>
            <a:r>
              <a:rPr lang="en-US" dirty="0" smtClean="0"/>
              <a:t>Other</a:t>
            </a:r>
          </a:p>
          <a:p>
            <a:pPr lvl="1"/>
            <a:r>
              <a:rPr lang="fr-FR" dirty="0" err="1"/>
              <a:t>Human</a:t>
            </a:r>
            <a:r>
              <a:rPr lang="fr-FR" dirty="0"/>
              <a:t> Computer Interaction, A. Dix et al., 3rd </a:t>
            </a:r>
            <a:r>
              <a:rPr lang="fr-FR" dirty="0" err="1"/>
              <a:t>edition</a:t>
            </a:r>
            <a:r>
              <a:rPr lang="fr-FR" dirty="0"/>
              <a:t>, Pearson Education, 2003.</a:t>
            </a:r>
            <a:endParaRPr lang="en-US" dirty="0"/>
          </a:p>
          <a:p>
            <a:pPr lvl="1"/>
            <a:r>
              <a:rPr lang="en-US" dirty="0"/>
              <a:t>Designing the User Interface: Strategies for Effective Human-Computer Interaction, B. </a:t>
            </a:r>
            <a:r>
              <a:rPr lang="en-US" dirty="0" err="1"/>
              <a:t>Shneiderman</a:t>
            </a:r>
            <a:r>
              <a:rPr lang="en-US" dirty="0"/>
              <a:t> et al., 5th edition, Pearson Education, 2009.</a:t>
            </a:r>
          </a:p>
          <a:p>
            <a:pPr lvl="1"/>
            <a:r>
              <a:rPr lang="en-US" dirty="0" smtClean="0"/>
              <a:t>The essence of human computer interaction, C. Faulkner, 1</a:t>
            </a:r>
            <a:r>
              <a:rPr lang="en-US" baseline="30000" dirty="0" smtClean="0"/>
              <a:t>st</a:t>
            </a:r>
            <a:r>
              <a:rPr lang="en-US" dirty="0" smtClean="0"/>
              <a:t> Ed.</a:t>
            </a:r>
          </a:p>
          <a:p>
            <a:pPr lvl="1"/>
            <a:r>
              <a:rPr lang="en-US" dirty="0" smtClean="0"/>
              <a:t>The design of everyday things, D. Norman, 2</a:t>
            </a:r>
            <a:r>
              <a:rPr lang="en-US" baseline="30000" dirty="0" smtClean="0"/>
              <a:t>nd</a:t>
            </a:r>
            <a:r>
              <a:rPr lang="en-US" dirty="0" smtClean="0"/>
              <a:t> Ed.</a:t>
            </a:r>
          </a:p>
          <a:p>
            <a:pPr lvl="1"/>
            <a:r>
              <a:rPr lang="en-US" dirty="0"/>
              <a:t>http://hcibib.org/</a:t>
            </a:r>
          </a:p>
        </p:txBody>
      </p:sp>
    </p:spTree>
    <p:extLst>
      <p:ext uri="{BB962C8B-B14F-4D97-AF65-F5344CB8AC3E}">
        <p14:creationId xmlns:p14="http://schemas.microsoft.com/office/powerpoint/2010/main" val="247160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Terms Used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Human Computer Interaction (HCI)</a:t>
            </a:r>
          </a:p>
          <a:p>
            <a:r>
              <a:rPr lang="en-US" dirty="0" smtClean="0"/>
              <a:t>Computer Human Interaction (CHI)</a:t>
            </a:r>
          </a:p>
          <a:p>
            <a:r>
              <a:rPr lang="en-US" dirty="0" smtClean="0"/>
              <a:t>Man Machine Interaction (MMI)</a:t>
            </a:r>
          </a:p>
          <a:p>
            <a:r>
              <a:rPr lang="en-US" dirty="0" smtClean="0"/>
              <a:t>Human Machine Interaction (HMI)</a:t>
            </a:r>
          </a:p>
          <a:p>
            <a:r>
              <a:rPr lang="en-US" dirty="0" smtClean="0"/>
              <a:t>Interaction /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639175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6046"/>
          <a:stretch/>
        </p:blipFill>
        <p:spPr>
          <a:xfrm>
            <a:off x="304800" y="4267200"/>
            <a:ext cx="77343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3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Computer Interaction [1/2]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Human</a:t>
            </a:r>
          </a:p>
          <a:p>
            <a:pPr lvl="1"/>
            <a:r>
              <a:rPr lang="en-US" dirty="0" smtClean="0"/>
              <a:t>Single user</a:t>
            </a:r>
          </a:p>
          <a:p>
            <a:pPr lvl="1"/>
            <a:r>
              <a:rPr lang="en-US" dirty="0" smtClean="0"/>
              <a:t>Multiple users</a:t>
            </a:r>
          </a:p>
          <a:p>
            <a:r>
              <a:rPr lang="en-US" b="1" dirty="0" smtClean="0"/>
              <a:t>Computer</a:t>
            </a:r>
          </a:p>
          <a:p>
            <a:pPr lvl="1"/>
            <a:r>
              <a:rPr lang="en-US" dirty="0" smtClean="0"/>
              <a:t>Desktop/laptop/PDA/mobile devices</a:t>
            </a:r>
          </a:p>
          <a:p>
            <a:pPr lvl="1"/>
            <a:r>
              <a:rPr lang="en-US" dirty="0" smtClean="0"/>
              <a:t>Microwave oven</a:t>
            </a:r>
          </a:p>
          <a:p>
            <a:r>
              <a:rPr lang="en-US" b="1" dirty="0" smtClean="0"/>
              <a:t>Interaction</a:t>
            </a:r>
          </a:p>
          <a:p>
            <a:pPr lvl="1"/>
            <a:r>
              <a:rPr lang="en-US" dirty="0" smtClean="0"/>
              <a:t>Direct interaction</a:t>
            </a:r>
          </a:p>
          <a:p>
            <a:pPr lvl="1"/>
            <a:r>
              <a:rPr lang="en-US" dirty="0" smtClean="0"/>
              <a:t>Indirect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1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Computer Interaction [2/2]</a:t>
            </a:r>
            <a:endParaRPr lang="en-US" dirty="0"/>
          </a:p>
        </p:txBody>
      </p:sp>
      <p:pic>
        <p:nvPicPr>
          <p:cNvPr id="1026" name="Picture 2" descr="D:\CIIT\Fall 2013\HCI\Lecture slides\HCI-ACM1992.gif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295400"/>
            <a:ext cx="79248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ACM SIGCHI Definition [1992]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ACM SIGCHI is </a:t>
            </a:r>
            <a:r>
              <a:rPr lang="en-US" b="1" dirty="0"/>
              <a:t>the leading international community of professionals interested in research, education and the practical application of human-computer </a:t>
            </a:r>
            <a:r>
              <a:rPr lang="en-US" b="1" dirty="0" smtClean="0"/>
              <a:t>interaction</a:t>
            </a:r>
            <a:r>
              <a:rPr lang="" b="1" dirty="0" smtClean="0"/>
              <a:t>.</a:t>
            </a:r>
          </a:p>
          <a:p>
            <a:endParaRPr lang="" dirty="0" smtClean="0"/>
          </a:p>
          <a:p>
            <a:r>
              <a:rPr lang="en-US" dirty="0" smtClean="0"/>
              <a:t>Human-computer </a:t>
            </a:r>
            <a:r>
              <a:rPr lang="en-US" dirty="0"/>
              <a:t>interaction is a discipline concerned with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design, </a:t>
            </a:r>
            <a:endParaRPr lang="en-US" dirty="0" smtClean="0"/>
          </a:p>
          <a:p>
            <a:pPr lvl="1"/>
            <a:r>
              <a:rPr lang="en-US" dirty="0" smtClean="0"/>
              <a:t>evaluation 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implementation of interactive computing systems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human use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with the study of major phenomena surrounding them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ACM (Association for Computing Machinery)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Multidisciplinary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86745998"/>
              </p:ext>
            </p:extLst>
          </p:nvPr>
        </p:nvGraphicFramePr>
        <p:xfrm>
          <a:off x="609600" y="1752600"/>
          <a:ext cx="81534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81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 of HCI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</a:t>
            </a:r>
          </a:p>
          <a:p>
            <a:pPr lvl="1"/>
            <a:r>
              <a:rPr lang="en-US" dirty="0" smtClean="0"/>
              <a:t>Accomplish what is required</a:t>
            </a:r>
          </a:p>
          <a:p>
            <a:pPr lvl="1"/>
            <a:r>
              <a:rPr lang="en-US" dirty="0" smtClean="0"/>
              <a:t>Play music, cook dinner, format a document</a:t>
            </a:r>
          </a:p>
          <a:p>
            <a:r>
              <a:rPr lang="en-US" dirty="0" smtClean="0"/>
              <a:t>Usable</a:t>
            </a:r>
          </a:p>
          <a:p>
            <a:pPr lvl="1"/>
            <a:r>
              <a:rPr lang="en-US" dirty="0" smtClean="0"/>
              <a:t>Do it easily and naturally</a:t>
            </a:r>
          </a:p>
          <a:p>
            <a:pPr lvl="1"/>
            <a:r>
              <a:rPr lang="en-US" dirty="0" smtClean="0"/>
              <a:t>Without danger of error</a:t>
            </a:r>
          </a:p>
          <a:p>
            <a:r>
              <a:rPr lang="en-US" dirty="0" smtClean="0"/>
              <a:t>Used</a:t>
            </a:r>
          </a:p>
          <a:p>
            <a:pPr lvl="1"/>
            <a:r>
              <a:rPr lang="en-US" dirty="0" smtClean="0"/>
              <a:t>Make people want to use it</a:t>
            </a:r>
          </a:p>
          <a:p>
            <a:pPr lvl="1"/>
            <a:r>
              <a:rPr lang="en-US" dirty="0" smtClean="0"/>
              <a:t>Be attractive, engaging, fun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7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✔ </a:t>
            </a:r>
            <a:r>
              <a:rPr lang="en-US" b="1" dirty="0">
                <a:solidFill>
                  <a:srgbClr val="00B050"/>
                </a:solidFill>
              </a:rPr>
              <a:t>Typography</a:t>
            </a:r>
            <a:r>
              <a:rPr lang="en-US" dirty="0">
                <a:solidFill>
                  <a:srgbClr val="00B050"/>
                </a:solidFill>
              </a:rPr>
              <a:t> – </a:t>
            </a:r>
            <a:r>
              <a:rPr lang="en-US" dirty="0"/>
              <a:t>The style and arrangement of text.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✔ </a:t>
            </a:r>
            <a:r>
              <a:rPr lang="en-US" b="1" dirty="0">
                <a:solidFill>
                  <a:srgbClr val="0070C0"/>
                </a:solidFill>
              </a:rPr>
              <a:t>Color Theory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Choosing colors that evoke emotions and fit the brand.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2060"/>
                </a:solidFill>
              </a:rPr>
              <a:t>✔ </a:t>
            </a:r>
            <a:r>
              <a:rPr lang="en-US" b="1" dirty="0">
                <a:solidFill>
                  <a:srgbClr val="002060"/>
                </a:solidFill>
              </a:rPr>
              <a:t>Layout &amp; Composition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– Arranging elements for balance and readability.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✔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Imagery &amp; Icons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/>
              <a:t>– Using visuals to convey meaning.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3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497" t="40805" r="42638" b="22945"/>
          <a:stretch/>
        </p:blipFill>
        <p:spPr>
          <a:xfrm>
            <a:off x="744583" y="1180556"/>
            <a:ext cx="7827917" cy="37914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69707" y="5259727"/>
            <a:ext cx="5256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you tell what this home page is trying to say? No?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7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8077200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943" y="4648200"/>
            <a:ext cx="4876800" cy="204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94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1172" y="5155853"/>
            <a:ext cx="7076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this a clever design? Yes, definitely. But is this bad design? Absolutely</a:t>
            </a:r>
            <a:r>
              <a:rPr lang="en-US" sz="1350" i="1" dirty="0">
                <a:solidFill>
                  <a:srgbClr val="6A6A6A"/>
                </a:solidFill>
                <a:latin typeface="Merriweather"/>
              </a:rPr>
              <a:t>!</a:t>
            </a:r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682" t="32411" r="40228" b="27232"/>
          <a:stretch/>
        </p:blipFill>
        <p:spPr>
          <a:xfrm>
            <a:off x="656408" y="1209948"/>
            <a:ext cx="7965077" cy="37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912" t="43704" r="39947" b="36697"/>
          <a:stretch/>
        </p:blipFill>
        <p:spPr>
          <a:xfrm>
            <a:off x="312645" y="1307919"/>
            <a:ext cx="2734267" cy="1910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681" t="24197" r="45750" b="17590"/>
          <a:stretch/>
        </p:blipFill>
        <p:spPr>
          <a:xfrm>
            <a:off x="3193869" y="994411"/>
            <a:ext cx="5780315" cy="4898571"/>
          </a:xfrm>
          <a:prstGeom prst="rect">
            <a:avLst/>
          </a:prstGeom>
        </p:spPr>
      </p:pic>
      <p:pic>
        <p:nvPicPr>
          <p:cNvPr id="1030" name="Picture 6" descr="https://i.pinimg.com/736x/22/56/44/225644d376826638b7a9625eaf0dfe39--logodesign-bad-desig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0" t="10351" r="31429" b="33240"/>
          <a:stretch/>
        </p:blipFill>
        <p:spPr bwMode="auto">
          <a:xfrm>
            <a:off x="146957" y="3629841"/>
            <a:ext cx="2762795" cy="182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82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231" t="26161" r="27779" b="12232"/>
          <a:stretch/>
        </p:blipFill>
        <p:spPr>
          <a:xfrm>
            <a:off x="440872" y="1023801"/>
            <a:ext cx="8386354" cy="4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se2.mm.bing.net/th?id=OIP.ZI6Xu1y_9pBe7Y72Gm05LQHaEK&amp;pid=Api&amp;P=0&amp;h=2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3" y="1023802"/>
            <a:ext cx="8131628" cy="473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48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271" t="29187" r="1976" b="45536"/>
          <a:stretch/>
        </p:blipFill>
        <p:spPr>
          <a:xfrm>
            <a:off x="3683726" y="1159808"/>
            <a:ext cx="5349239" cy="1235594"/>
          </a:xfrm>
          <a:prstGeom prst="rect">
            <a:avLst/>
          </a:prstGeom>
        </p:spPr>
      </p:pic>
      <p:pic>
        <p:nvPicPr>
          <p:cNvPr id="4" name="Picture 2" descr="https://designshifu.com/wp-content/uploads/2023/01/Overloading-information-1024x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9" t="539" r="33023"/>
          <a:stretch/>
        </p:blipFill>
        <p:spPr bwMode="auto">
          <a:xfrm>
            <a:off x="127362" y="987929"/>
            <a:ext cx="3419204" cy="486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sd.zone/wp-content/uploads/2020/10/Business-Advertisement-Flyer-Design-PSD-Preview-73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66" y="2475739"/>
            <a:ext cx="2988129" cy="33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591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93" t="29911" r="39726" b="18839"/>
          <a:stretch/>
        </p:blipFill>
        <p:spPr>
          <a:xfrm>
            <a:off x="391885" y="1121774"/>
            <a:ext cx="8454935" cy="45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94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168" t="35089" r="24766" b="32411"/>
          <a:stretch/>
        </p:blipFill>
        <p:spPr>
          <a:xfrm>
            <a:off x="744583" y="1454874"/>
            <a:ext cx="7387046" cy="36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91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Study HCI – Software Perspective [1/3]</a:t>
            </a:r>
            <a:endParaRPr lang="en-US" dirty="0"/>
          </a:p>
        </p:txBody>
      </p:sp>
      <p:pic>
        <p:nvPicPr>
          <p:cNvPr id="5" name="Picture 7" descr="autotab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 bwMode="auto">
          <a:xfrm>
            <a:off x="1561411" y="1752600"/>
            <a:ext cx="6249777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58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Study HCI – Software Perspective </a:t>
            </a:r>
            <a:r>
              <a:rPr lang="en-US" dirty="0" smtClean="0"/>
              <a:t>[2/3</a:t>
            </a:r>
            <a:r>
              <a:rPr lang="en-US" dirty="0"/>
              <a:t>]</a:t>
            </a:r>
          </a:p>
        </p:txBody>
      </p:sp>
      <p:pic>
        <p:nvPicPr>
          <p:cNvPr id="13" name="Picture 2" descr="A purposeless question...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4819650"/>
            <a:ext cx="6507502" cy="1962150"/>
          </a:xfrm>
          <a:prstGeom prst="rect">
            <a:avLst/>
          </a:prstGeom>
          <a:noFill/>
        </p:spPr>
      </p:pic>
      <p:pic>
        <p:nvPicPr>
          <p:cNvPr id="5" name="Picture 7" descr="srcfil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5731" y="1695450"/>
            <a:ext cx="3367171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Administrator\Desktop\maleFema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63" y="1722746"/>
            <a:ext cx="2719668" cy="284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5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Study HCI – Software Perspective </a:t>
            </a:r>
            <a:r>
              <a:rPr lang="en-US" dirty="0" smtClean="0"/>
              <a:t>[3/3</a:t>
            </a:r>
            <a:r>
              <a:rPr lang="en-US" dirty="0"/>
              <a:t>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Your task</a:t>
            </a:r>
          </a:p>
          <a:p>
            <a:pPr lvl="1"/>
            <a:r>
              <a:rPr lang="en-US" dirty="0" smtClean="0"/>
              <a:t>Give few examples</a:t>
            </a:r>
          </a:p>
          <a:p>
            <a:pPr lvl="1"/>
            <a:r>
              <a:rPr lang="en-US" dirty="0" smtClean="0"/>
              <a:t>www.baddesigns.com</a:t>
            </a:r>
          </a:p>
          <a:p>
            <a:pPr lvl="1"/>
            <a:r>
              <a:rPr lang="en-US" dirty="0" smtClean="0"/>
              <a:t>Google interface hall of shame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Class rules</a:t>
            </a:r>
          </a:p>
          <a:p>
            <a:r>
              <a:rPr lang="en-US" dirty="0" smtClean="0"/>
              <a:t>Marks distribution</a:t>
            </a:r>
          </a:p>
          <a:p>
            <a:r>
              <a:rPr lang="en-US" dirty="0" smtClean="0"/>
              <a:t>Grading policy</a:t>
            </a:r>
          </a:p>
          <a:p>
            <a:r>
              <a:rPr lang="en-US" dirty="0" smtClean="0"/>
              <a:t>Course portal</a:t>
            </a:r>
          </a:p>
          <a:p>
            <a:r>
              <a:rPr lang="en-US" dirty="0" smtClean="0"/>
              <a:t>Course learning outcomes</a:t>
            </a:r>
          </a:p>
          <a:p>
            <a:r>
              <a:rPr lang="en-US" dirty="0" smtClean="0"/>
              <a:t>Basics of HCI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Study HCI – Non-Software </a:t>
            </a:r>
            <a:r>
              <a:rPr lang="en-US" dirty="0" smtClean="0"/>
              <a:t>Perspective [1/5]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Push/pull trap</a:t>
            </a:r>
            <a:endParaRPr lang="en-US" dirty="0"/>
          </a:p>
        </p:txBody>
      </p:sp>
      <p:pic>
        <p:nvPicPr>
          <p:cNvPr id="5" name="Picture 5" descr="doors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2063750"/>
            <a:ext cx="2971800" cy="379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90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Study HCI – Non-Software Perspective </a:t>
            </a:r>
            <a:r>
              <a:rPr lang="en-US" dirty="0" smtClean="0"/>
              <a:t>[2/5</a:t>
            </a:r>
            <a:r>
              <a:rPr lang="en-US" dirty="0"/>
              <a:t>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Which side to open</a:t>
            </a:r>
            <a:endParaRPr lang="en-US" dirty="0"/>
          </a:p>
        </p:txBody>
      </p:sp>
      <p:pic>
        <p:nvPicPr>
          <p:cNvPr id="5" name="Picture 4" descr="fridge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5332" y="1905000"/>
            <a:ext cx="2442868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4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Study HCI – Non-Software Perspective </a:t>
            </a:r>
            <a:r>
              <a:rPr lang="en-US" dirty="0" smtClean="0"/>
              <a:t>[3/5</a:t>
            </a:r>
            <a:r>
              <a:rPr lang="en-US" dirty="0"/>
              <a:t>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Car Radio</a:t>
            </a:r>
          </a:p>
          <a:p>
            <a:r>
              <a:rPr lang="en-US" dirty="0" smtClean="0"/>
              <a:t>VCR</a:t>
            </a:r>
          </a:p>
          <a:p>
            <a:r>
              <a:rPr lang="en-US" dirty="0" smtClean="0"/>
              <a:t>Digital watch</a:t>
            </a:r>
          </a:p>
          <a:p>
            <a:endParaRPr lang="en-US" dirty="0"/>
          </a:p>
        </p:txBody>
      </p:sp>
      <p:pic>
        <p:nvPicPr>
          <p:cNvPr id="5" name="Picture 4" descr="ChevroletAvalancheStr0208070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4648200" cy="2136870"/>
          </a:xfrm>
          <a:prstGeom prst="rect">
            <a:avLst/>
          </a:prstGeom>
        </p:spPr>
      </p:pic>
      <p:pic>
        <p:nvPicPr>
          <p:cNvPr id="6" name="Picture 5" descr="vc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4114800"/>
            <a:ext cx="2438400" cy="2438400"/>
          </a:xfrm>
          <a:prstGeom prst="rect">
            <a:avLst/>
          </a:prstGeom>
        </p:spPr>
      </p:pic>
      <p:pic>
        <p:nvPicPr>
          <p:cNvPr id="7" name="Picture 6" descr="casio-casual-digital-watch-i_z_F-91W-1X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114800"/>
            <a:ext cx="2171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Study HCI – Non-Software Perspective </a:t>
            </a:r>
            <a:r>
              <a:rPr lang="en-US" dirty="0" smtClean="0"/>
              <a:t>[4/5</a:t>
            </a:r>
            <a:r>
              <a:rPr lang="en-US" dirty="0"/>
              <a:t>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Human interaction with bicycle</a:t>
            </a:r>
          </a:p>
          <a:p>
            <a:pPr lvl="1"/>
            <a:r>
              <a:rPr lang="en-US" dirty="0" smtClean="0"/>
              <a:t>Handle bar</a:t>
            </a:r>
          </a:p>
          <a:p>
            <a:pPr lvl="1"/>
            <a:r>
              <a:rPr lang="en-US" dirty="0" smtClean="0"/>
              <a:t>Brake control</a:t>
            </a:r>
          </a:p>
          <a:p>
            <a:pPr lvl="1"/>
            <a:r>
              <a:rPr lang="en-US" dirty="0" smtClean="0"/>
              <a:t>Seat</a:t>
            </a:r>
          </a:p>
          <a:p>
            <a:pPr lvl="1"/>
            <a:r>
              <a:rPr lang="en-US" dirty="0" smtClean="0"/>
              <a:t>Foot pedals </a:t>
            </a:r>
          </a:p>
          <a:p>
            <a:r>
              <a:rPr lang="en-US" dirty="0" smtClean="0"/>
              <a:t>If it is not properly designed</a:t>
            </a:r>
            <a:endParaRPr lang="en-US" dirty="0"/>
          </a:p>
        </p:txBody>
      </p:sp>
      <p:pic>
        <p:nvPicPr>
          <p:cNvPr id="5" name="Picture 4" descr="bicycle-yel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23448"/>
            <a:ext cx="3581400" cy="21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2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Study HCI – Non-Software Perspective </a:t>
            </a:r>
            <a:r>
              <a:rPr lang="en-US" dirty="0" smtClean="0"/>
              <a:t>[5/5</a:t>
            </a:r>
            <a:r>
              <a:rPr lang="en-US" dirty="0"/>
              <a:t>]</a:t>
            </a:r>
          </a:p>
        </p:txBody>
      </p:sp>
      <p:pic>
        <p:nvPicPr>
          <p:cNvPr id="2052" name="Picture 4" descr="C:\Users\Administrator\Desktop\Jar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3028950"/>
            <a:ext cx="1323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bicyc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2314575"/>
            <a:ext cx="56578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88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Study HCI – Conclusions </a:t>
            </a:r>
            <a:r>
              <a:rPr lang="en-US" dirty="0" smtClean="0"/>
              <a:t>[1/2]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Few attempts to use any product</a:t>
            </a:r>
          </a:p>
          <a:p>
            <a:r>
              <a:rPr lang="en-US" dirty="0" smtClean="0"/>
              <a:t>If not successful</a:t>
            </a:r>
          </a:p>
          <a:p>
            <a:pPr lvl="1"/>
            <a:r>
              <a:rPr lang="en-US" dirty="0" smtClean="0"/>
              <a:t>Loses hope</a:t>
            </a:r>
          </a:p>
          <a:p>
            <a:pPr lvl="1"/>
            <a:r>
              <a:rPr lang="en-US" dirty="0" smtClean="0"/>
              <a:t>Gives up</a:t>
            </a:r>
          </a:p>
          <a:p>
            <a:r>
              <a:rPr lang="en-US" dirty="0" smtClean="0"/>
              <a:t>What are the consequences?</a:t>
            </a:r>
          </a:p>
        </p:txBody>
      </p:sp>
    </p:spTree>
    <p:extLst>
      <p:ext uri="{BB962C8B-B14F-4D97-AF65-F5344CB8AC3E}">
        <p14:creationId xmlns:p14="http://schemas.microsoft.com/office/powerpoint/2010/main" val="76770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Study HCI – Conclusions </a:t>
            </a:r>
            <a:r>
              <a:rPr lang="en-US" dirty="0" smtClean="0"/>
              <a:t>[2/2]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develop products / interaction techniques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Easy to learn</a:t>
            </a:r>
          </a:p>
          <a:p>
            <a:pPr lvl="1"/>
            <a:r>
              <a:rPr lang="en-US" dirty="0" smtClean="0"/>
              <a:t>Easy to remember</a:t>
            </a:r>
          </a:p>
          <a:p>
            <a:r>
              <a:rPr lang="en-US" dirty="0" smtClean="0"/>
              <a:t>To design user friendly systems</a:t>
            </a:r>
          </a:p>
          <a:p>
            <a:pPr lvl="1"/>
            <a:r>
              <a:rPr lang="en-US" dirty="0" smtClean="0"/>
              <a:t>Efficient</a:t>
            </a:r>
          </a:p>
          <a:p>
            <a:pPr lvl="1"/>
            <a:r>
              <a:rPr lang="en-US" dirty="0" smtClean="0"/>
              <a:t>Avoid unnecessary complexity</a:t>
            </a:r>
          </a:p>
        </p:txBody>
      </p:sp>
    </p:spTree>
    <p:extLst>
      <p:ext uri="{BB962C8B-B14F-4D97-AF65-F5344CB8AC3E}">
        <p14:creationId xmlns:p14="http://schemas.microsoft.com/office/powerpoint/2010/main" val="143572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Eng. VS HCI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27675110"/>
              </p:ext>
            </p:extLst>
          </p:nvPr>
        </p:nvGraphicFramePr>
        <p:xfrm>
          <a:off x="609600" y="1752600"/>
          <a:ext cx="81534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607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HCI Subjects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HCI (in general)</a:t>
            </a:r>
          </a:p>
          <a:p>
            <a:r>
              <a:rPr lang="en-US" dirty="0" smtClean="0"/>
              <a:t>Usability </a:t>
            </a:r>
            <a:r>
              <a:rPr lang="en-US" dirty="0" err="1" smtClean="0"/>
              <a:t>eng.</a:t>
            </a:r>
            <a:r>
              <a:rPr lang="en-US" dirty="0" smtClean="0"/>
              <a:t>/testing</a:t>
            </a:r>
          </a:p>
          <a:p>
            <a:r>
              <a:rPr lang="en-US" dirty="0" smtClean="0"/>
              <a:t>User interface design</a:t>
            </a:r>
          </a:p>
          <a:p>
            <a:r>
              <a:rPr lang="en-US" dirty="0" smtClean="0"/>
              <a:t>Human factors/Ergonomics</a:t>
            </a:r>
          </a:p>
          <a:p>
            <a:r>
              <a:rPr lang="en-US" dirty="0" smtClean="0"/>
              <a:t>Web design/usability</a:t>
            </a:r>
          </a:p>
          <a:p>
            <a:r>
              <a:rPr lang="en-US" dirty="0" smtClean="0"/>
              <a:t>Graphic design</a:t>
            </a:r>
          </a:p>
          <a:p>
            <a:r>
              <a:rPr lang="en-US" dirty="0" smtClean="0"/>
              <a:t>Information visualization</a:t>
            </a:r>
          </a:p>
          <a:p>
            <a:r>
              <a:rPr lang="en-US" dirty="0" smtClean="0"/>
              <a:t>Many more…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HCI Jobs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Is there any job for HCI experts?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1026" name="Picture 2" descr="C:\Users\Administrator\Desktop\HCIjo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514600"/>
            <a:ext cx="84391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32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Joined Sukkur IBA University in</a:t>
            </a:r>
            <a:r>
              <a:rPr lang="" dirty="0" smtClean="0"/>
              <a:t> August -</a:t>
            </a:r>
            <a:r>
              <a:rPr lang="en-US" dirty="0" smtClean="0"/>
              <a:t> 201</a:t>
            </a:r>
            <a:r>
              <a:rPr lang="" dirty="0" smtClean="0"/>
              <a:t>7</a:t>
            </a:r>
          </a:p>
          <a:p>
            <a:endParaRPr lang="en-US" dirty="0" smtClean="0"/>
          </a:p>
          <a:p>
            <a:r>
              <a:rPr lang="" dirty="0" smtClean="0"/>
              <a:t>Bachelor BS-CS- S</a:t>
            </a:r>
            <a:r>
              <a:rPr lang="en-US" dirty="0" smtClean="0"/>
              <a:t>o</a:t>
            </a:r>
            <a:r>
              <a:rPr lang="" dirty="0" smtClean="0"/>
              <a:t>ftware Engineering 2016</a:t>
            </a:r>
            <a:endParaRPr lang="en-US" dirty="0" smtClean="0"/>
          </a:p>
          <a:p>
            <a:r>
              <a:rPr lang="" dirty="0" smtClean="0"/>
              <a:t>MS</a:t>
            </a:r>
            <a:r>
              <a:rPr lang="en-US" dirty="0" smtClean="0"/>
              <a:t> (CS), Shah Abdul Latif University, Pakistan, 20</a:t>
            </a:r>
            <a:r>
              <a:rPr lang="" dirty="0" smtClean="0"/>
              <a:t>22</a:t>
            </a:r>
          </a:p>
          <a:p>
            <a:r>
              <a:rPr lang="" dirty="0" smtClean="0"/>
              <a:t>MPM (Masters in Project Managment) SZABIST 2022</a:t>
            </a:r>
            <a:endParaRPr lang="" dirty="0"/>
          </a:p>
          <a:p>
            <a:endParaRPr lang="" dirty="0" smtClean="0"/>
          </a:p>
          <a:p>
            <a:r>
              <a:rPr lang="en-US" dirty="0" smtClean="0"/>
              <a:t>How to reach me?</a:t>
            </a:r>
          </a:p>
          <a:p>
            <a:pPr lvl="1"/>
            <a:r>
              <a:rPr lang="" dirty="0" smtClean="0">
                <a:solidFill>
                  <a:srgbClr val="002060"/>
                </a:solidFill>
              </a:rPr>
              <a:t>noornabi</a:t>
            </a:r>
            <a:r>
              <a:rPr lang="en-US" dirty="0" smtClean="0">
                <a:solidFill>
                  <a:srgbClr val="002060"/>
                </a:solidFill>
              </a:rPr>
              <a:t>@iba-suk.edu.pk</a:t>
            </a:r>
          </a:p>
        </p:txBody>
      </p:sp>
    </p:spTree>
    <p:extLst>
      <p:ext uri="{BB962C8B-B14F-4D97-AF65-F5344CB8AC3E}">
        <p14:creationId xmlns:p14="http://schemas.microsoft.com/office/powerpoint/2010/main" val="6200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Plagiarism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</a:p>
          <a:p>
            <a:r>
              <a:rPr lang="en-US" dirty="0" smtClean="0"/>
              <a:t>Positive reasons for not plagiarizing</a:t>
            </a:r>
          </a:p>
          <a:p>
            <a:r>
              <a:rPr lang="en-US" dirty="0" smtClean="0"/>
              <a:t>Copying from single/multiple sources</a:t>
            </a:r>
          </a:p>
          <a:p>
            <a:r>
              <a:rPr lang="en-US" dirty="0" smtClean="0"/>
              <a:t>Paraphrasing, collusion</a:t>
            </a:r>
          </a:p>
          <a:p>
            <a:r>
              <a:rPr lang="en-US" dirty="0" smtClean="0"/>
              <a:t>How to avoid it?</a:t>
            </a:r>
          </a:p>
          <a:p>
            <a:r>
              <a:rPr lang="en-US" dirty="0" smtClean="0"/>
              <a:t>Reference list VS bibliography</a:t>
            </a:r>
          </a:p>
          <a:p>
            <a:r>
              <a:rPr lang="en-US" dirty="0" smtClean="0"/>
              <a:t>Plagiarism detection</a:t>
            </a:r>
          </a:p>
          <a:p>
            <a:r>
              <a:rPr lang="en-US" dirty="0" smtClean="0"/>
              <a:t>Penalty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Rules [1/2]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Be punctual</a:t>
            </a:r>
          </a:p>
          <a:p>
            <a:pPr lvl="1"/>
            <a:r>
              <a:rPr lang="en-US" dirty="0" smtClean="0"/>
              <a:t>Late comers are not allowed</a:t>
            </a:r>
          </a:p>
          <a:p>
            <a:pPr lvl="1"/>
            <a:r>
              <a:rPr lang="en-US" dirty="0" smtClean="0"/>
              <a:t>85% attendance</a:t>
            </a:r>
          </a:p>
          <a:p>
            <a:r>
              <a:rPr lang="en-US" b="1" dirty="0" smtClean="0"/>
              <a:t>Be attentive</a:t>
            </a:r>
          </a:p>
          <a:p>
            <a:pPr lvl="1"/>
            <a:r>
              <a:rPr lang="en-US" dirty="0" smtClean="0"/>
              <a:t>You pay to listen</a:t>
            </a:r>
          </a:p>
          <a:p>
            <a:pPr lvl="1"/>
            <a:r>
              <a:rPr lang="en-US" dirty="0" smtClean="0"/>
              <a:t>I get paid to speak</a:t>
            </a:r>
          </a:p>
          <a:p>
            <a:r>
              <a:rPr lang="en-US" b="1" dirty="0"/>
              <a:t>Be prompt</a:t>
            </a:r>
          </a:p>
          <a:p>
            <a:pPr lvl="1"/>
            <a:r>
              <a:rPr lang="en-US" dirty="0"/>
              <a:t>Be always ready to </a:t>
            </a:r>
            <a:r>
              <a:rPr lang="en-US" dirty="0" smtClean="0"/>
              <a:t>learn</a:t>
            </a:r>
          </a:p>
          <a:p>
            <a:pPr lvl="1"/>
            <a:r>
              <a:rPr lang="en-US" dirty="0"/>
              <a:t>Class participation is important</a:t>
            </a:r>
          </a:p>
          <a:p>
            <a:pPr lvl="1"/>
            <a:r>
              <a:rPr lang="en-US" dirty="0" smtClean="0"/>
              <a:t>Surprised quizzes</a:t>
            </a:r>
          </a:p>
        </p:txBody>
      </p:sp>
    </p:spTree>
    <p:extLst>
      <p:ext uri="{BB962C8B-B14F-4D97-AF65-F5344CB8AC3E}">
        <p14:creationId xmlns:p14="http://schemas.microsoft.com/office/powerpoint/2010/main" val="46269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/>
              <a:t>Rules </a:t>
            </a:r>
            <a:r>
              <a:rPr lang="en-US" dirty="0" smtClean="0"/>
              <a:t>[2/2</a:t>
            </a:r>
            <a:r>
              <a:rPr lang="en-US" dirty="0"/>
              <a:t>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Be polite</a:t>
            </a:r>
          </a:p>
          <a:p>
            <a:pPr lvl="1"/>
            <a:r>
              <a:rPr lang="en-US" dirty="0"/>
              <a:t>Be a soft-spoken </a:t>
            </a:r>
            <a:r>
              <a:rPr lang="en-US" dirty="0" smtClean="0"/>
              <a:t>person</a:t>
            </a:r>
          </a:p>
          <a:p>
            <a:pPr lvl="1"/>
            <a:r>
              <a:rPr lang="en-US" dirty="0" smtClean="0"/>
              <a:t>Do not laugh on fellow’s questions</a:t>
            </a:r>
            <a:endParaRPr lang="en-US" dirty="0"/>
          </a:p>
          <a:p>
            <a:r>
              <a:rPr lang="en-US" b="1" dirty="0" smtClean="0"/>
              <a:t>Be </a:t>
            </a:r>
            <a:r>
              <a:rPr lang="en-US" b="1" dirty="0"/>
              <a:t>honest</a:t>
            </a:r>
          </a:p>
          <a:p>
            <a:pPr lvl="1"/>
            <a:r>
              <a:rPr lang="en-US" dirty="0"/>
              <a:t>Do your work by yourself </a:t>
            </a:r>
            <a:endParaRPr lang="en-US" dirty="0" smtClean="0"/>
          </a:p>
          <a:p>
            <a:pPr lvl="1"/>
            <a:r>
              <a:rPr lang="en-US" dirty="0" smtClean="0"/>
              <a:t>Do properly </a:t>
            </a:r>
            <a:r>
              <a:rPr lang="en-US" dirty="0"/>
              <a:t>credit other’s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Cheating is an academic offense (zero marks)</a:t>
            </a:r>
          </a:p>
          <a:p>
            <a:pPr lvl="1"/>
            <a:r>
              <a:rPr lang="en-US" dirty="0" smtClean="0"/>
              <a:t>Do not waste others’ time</a:t>
            </a:r>
            <a:endParaRPr lang="en-US" dirty="0"/>
          </a:p>
          <a:p>
            <a:r>
              <a:rPr lang="en-US" b="1" dirty="0" smtClean="0"/>
              <a:t>Be responsible</a:t>
            </a:r>
          </a:p>
          <a:p>
            <a:pPr lvl="1"/>
            <a:r>
              <a:rPr lang="en-US" dirty="0" smtClean="0"/>
              <a:t>Switch off your cell phone</a:t>
            </a:r>
          </a:p>
          <a:p>
            <a:pPr lvl="1"/>
            <a:r>
              <a:rPr lang="en-US" dirty="0" smtClean="0"/>
              <a:t>Penalty: treat for the whole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6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dirty="0" smtClean="0"/>
              <a:t>Grading Distribution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" b="1" dirty="0" smtClean="0"/>
              <a:t>Midterm 30%</a:t>
            </a:r>
          </a:p>
          <a:p>
            <a:endParaRPr lang="" dirty="0" smtClean="0"/>
          </a:p>
          <a:p>
            <a:r>
              <a:rPr lang="" b="1" dirty="0" smtClean="0"/>
              <a:t>Sessionals 20%</a:t>
            </a:r>
            <a:endParaRPr lang="" b="1" dirty="0"/>
          </a:p>
          <a:p>
            <a:pPr lvl="1"/>
            <a:r>
              <a:rPr lang="" sz="1600" dirty="0" smtClean="0"/>
              <a:t>Quiz 5%</a:t>
            </a:r>
          </a:p>
          <a:p>
            <a:pPr lvl="1"/>
            <a:r>
              <a:rPr lang="" sz="1600" dirty="0" smtClean="0"/>
              <a:t>Assignment 5%</a:t>
            </a:r>
          </a:p>
          <a:p>
            <a:pPr lvl="1"/>
            <a:r>
              <a:rPr lang="" sz="1600" dirty="0" smtClean="0"/>
              <a:t>Case Study 5%</a:t>
            </a:r>
          </a:p>
          <a:p>
            <a:pPr lvl="1"/>
            <a:r>
              <a:rPr lang="" sz="1600" dirty="0" smtClean="0"/>
              <a:t>Project/Presentation 5%</a:t>
            </a:r>
          </a:p>
          <a:p>
            <a:pPr lvl="1"/>
            <a:endParaRPr lang="" sz="1600" b="1" dirty="0"/>
          </a:p>
          <a:p>
            <a:r>
              <a:rPr lang="" b="1" dirty="0" smtClean="0"/>
              <a:t>Final 50%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8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Policy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 best quiz/assignment</a:t>
            </a:r>
          </a:p>
          <a:p>
            <a:r>
              <a:rPr lang="en-US" dirty="0" smtClean="0"/>
              <a:t>No make up (even for sessional exams)</a:t>
            </a:r>
          </a:p>
          <a:p>
            <a:r>
              <a:rPr lang="en-US" dirty="0" smtClean="0"/>
              <a:t>Regular assignments</a:t>
            </a:r>
          </a:p>
          <a:p>
            <a:r>
              <a:rPr lang="en-US" dirty="0" smtClean="0"/>
              <a:t>Strict submission deadlines</a:t>
            </a:r>
          </a:p>
          <a:p>
            <a:r>
              <a:rPr lang="en-US" dirty="0" smtClean="0"/>
              <a:t>Zero marks for the copied quizzes/assignments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36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Learning Outcomes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Upon completion of the course, students will be able to:</a:t>
            </a:r>
          </a:p>
          <a:p>
            <a:r>
              <a:rPr lang="en-US" sz="2000" dirty="0"/>
              <a:t>Explain human factors of HCI including human body physical abilities, ergonomics, accessibility, health issues, cognitive load and psychology</a:t>
            </a:r>
            <a:r>
              <a:rPr lang="en-US" sz="2000" dirty="0" smtClean="0"/>
              <a:t>.</a:t>
            </a:r>
            <a:endParaRPr lang="" sz="2000" dirty="0" smtClean="0"/>
          </a:p>
          <a:p>
            <a:endParaRPr lang="en-US" sz="2000" dirty="0" smtClean="0"/>
          </a:p>
          <a:p>
            <a:r>
              <a:rPr lang="en-US" sz="2000" dirty="0"/>
              <a:t>Explain hardware factors of HCI including different input and output devices e.g. keyboard, mouse, and touchscreen. </a:t>
            </a:r>
            <a:endParaRPr lang="" sz="2000" dirty="0" smtClean="0"/>
          </a:p>
          <a:p>
            <a:endParaRPr lang="en-US" sz="2000" dirty="0" smtClean="0"/>
          </a:p>
          <a:p>
            <a:r>
              <a:rPr lang="en-US" sz="2000" dirty="0"/>
              <a:t>Understand different key elements from which user interfaces are constructed. </a:t>
            </a:r>
            <a:endParaRPr lang="" sz="2000" dirty="0" smtClean="0"/>
          </a:p>
          <a:p>
            <a:endParaRPr lang="en-US" sz="2000" dirty="0"/>
          </a:p>
          <a:p>
            <a:r>
              <a:rPr lang="en-US" sz="2000" dirty="0" smtClean="0"/>
              <a:t>Implement </a:t>
            </a:r>
            <a:r>
              <a:rPr lang="en-US" sz="2000" dirty="0"/>
              <a:t>user-centered approach in software development process and apply suitable techniques for collecting user requirement and analyzing task</a:t>
            </a:r>
            <a:r>
              <a:rPr lang="en-US" sz="2000" dirty="0" smtClean="0"/>
              <a:t>.</a:t>
            </a:r>
            <a:endParaRPr lang="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 smtClean="0"/>
              <a:t>Evaluate </a:t>
            </a:r>
            <a:r>
              <a:rPr lang="en-US" sz="2000" dirty="0"/>
              <a:t>and compare user interfaces using different techniques such as </a:t>
            </a:r>
            <a:r>
              <a:rPr lang="en-US" sz="2000" dirty="0" smtClean="0"/>
              <a:t>laboratory experiments </a:t>
            </a:r>
            <a:r>
              <a:rPr lang="en-US" sz="2000" dirty="0"/>
              <a:t>and expert reviews. </a:t>
            </a:r>
          </a:p>
        </p:txBody>
      </p:sp>
    </p:spTree>
    <p:extLst>
      <p:ext uri="{BB962C8B-B14F-4D97-AF65-F5344CB8AC3E}">
        <p14:creationId xmlns:p14="http://schemas.microsoft.com/office/powerpoint/2010/main" val="11476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DDB1280-0676-4822-8A4D-E954834AE2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833</Words>
  <Application>Microsoft Office PowerPoint</Application>
  <PresentationFormat>On-screen Show (4:3)</PresentationFormat>
  <Paragraphs>204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Merriweather</vt:lpstr>
      <vt:lpstr>Times New Roman</vt:lpstr>
      <vt:lpstr>Wingdings</vt:lpstr>
      <vt:lpstr>Office Theme</vt:lpstr>
      <vt:lpstr>human computer interaction Lecture 1&amp;2</vt:lpstr>
      <vt:lpstr>PowerPoint Presentation</vt:lpstr>
      <vt:lpstr>Outline</vt:lpstr>
      <vt:lpstr>Introduction</vt:lpstr>
      <vt:lpstr>Class Rules [1/2]</vt:lpstr>
      <vt:lpstr>Class Rules [2/2]</vt:lpstr>
      <vt:lpstr>Grading Distribution  </vt:lpstr>
      <vt:lpstr>Grading Policy</vt:lpstr>
      <vt:lpstr>Course Learning Outcomes</vt:lpstr>
      <vt:lpstr>Recommended Resources</vt:lpstr>
      <vt:lpstr>Different Terms Used</vt:lpstr>
      <vt:lpstr>PowerPoint Presentation</vt:lpstr>
      <vt:lpstr>Human Computer Interaction [1/2]</vt:lpstr>
      <vt:lpstr>Human Computer Interaction [2/2]</vt:lpstr>
      <vt:lpstr>ACM SIGCHI Definition [1992]</vt:lpstr>
      <vt:lpstr>Multidisciplinary</vt:lpstr>
      <vt:lpstr>Goals of HCI</vt:lpstr>
      <vt:lpstr>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Study HCI – Software Perspective [1/3]</vt:lpstr>
      <vt:lpstr>Why Study HCI – Software Perspective [2/3]</vt:lpstr>
      <vt:lpstr>Why Study HCI – Software Perspective [3/3]</vt:lpstr>
      <vt:lpstr>Why Study HCI – Non-Software Perspective [1/5]</vt:lpstr>
      <vt:lpstr>Why Study HCI – Non-Software Perspective [2/5]</vt:lpstr>
      <vt:lpstr>Why Study HCI – Non-Software Perspective [3/5]</vt:lpstr>
      <vt:lpstr>Why Study HCI – Non-Software Perspective [4/5]</vt:lpstr>
      <vt:lpstr>Why Study HCI – Non-Software Perspective [5/5]</vt:lpstr>
      <vt:lpstr>Why Study HCI – Conclusions [1/2]</vt:lpstr>
      <vt:lpstr>Why Study HCI – Conclusions [2/2]</vt:lpstr>
      <vt:lpstr>Software Eng. VS HCI</vt:lpstr>
      <vt:lpstr>Some HCI Subjects</vt:lpstr>
      <vt:lpstr>HCI Jobs</vt:lpstr>
      <vt:lpstr>Plagiarism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2013-02-03T16:38:09Z</dcterms:created>
  <dcterms:modified xsi:type="dcterms:W3CDTF">2026-01-14T08:48:36Z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</Properties>
</file>